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58" r:id="rId7"/>
    <p:sldId id="259" r:id="rId8"/>
    <p:sldId id="260" r:id="rId9"/>
    <p:sldId id="268" r:id="rId10"/>
    <p:sldId id="269" r:id="rId11"/>
    <p:sldId id="261" r:id="rId12"/>
    <p:sldId id="279" r:id="rId13"/>
    <p:sldId id="272" r:id="rId14"/>
    <p:sldId id="271" r:id="rId15"/>
    <p:sldId id="262" r:id="rId16"/>
    <p:sldId id="273" r:id="rId17"/>
    <p:sldId id="275" r:id="rId18"/>
    <p:sldId id="276" r:id="rId19"/>
    <p:sldId id="274" r:id="rId20"/>
    <p:sldId id="277" r:id="rId21"/>
    <p:sldId id="278" r:id="rId22"/>
    <p:sldId id="263" r:id="rId23"/>
    <p:sldId id="270" r:id="rId24"/>
    <p:sldId id="266" r:id="rId25"/>
    <p:sldId id="267" r:id="rId26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nva Sans" panose="020B0604020202020204" charset="0"/>
      <p:regular r:id="rId32"/>
    </p:embeddedFont>
    <p:embeddedFont>
      <p:font typeface="Canva Sans Bold" panose="020B0604020202020204" charset="0"/>
      <p:regular r:id="rId33"/>
    </p:embeddedFont>
    <p:embeddedFont>
      <p:font typeface="Kollektif Bold" panose="020B0604020202020204" charset="0"/>
      <p:regular r:id="rId34"/>
    </p:embeddedFont>
    <p:embeddedFont>
      <p:font typeface="Lovelo" panose="020B0604020202020204" charset="0"/>
      <p:regular r:id="rId35"/>
    </p:embeddedFont>
    <p:embeddedFont>
      <p:font typeface="Noto Serif" panose="020B060402020202020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B8EF7C-4CFD-4EF7-9868-AFBB4CF27799}" v="1460" dt="2023-04-27T16:24:20.341"/>
    <p1510:client id="{93B3D1A1-1161-4F37-894B-E13FE0C51AA4}" v="757" dt="2023-04-27T16:07:11.172"/>
    <p1510:client id="{F59CF977-2D52-4EB5-AADD-E16D32AFC1D5}" v="372" dt="2023-04-27T15:11:18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g, Ying" userId="0e1c8146-1a97-4bd2-a614-fa6f3402d620" providerId="ADAL" clId="{93B3D1A1-1161-4F37-894B-E13FE0C51AA4}"/>
    <pc:docChg chg="undo custSel addSld delSld modSld sldOrd">
      <pc:chgData name="Zheng, Ying" userId="0e1c8146-1a97-4bd2-a614-fa6f3402d620" providerId="ADAL" clId="{93B3D1A1-1161-4F37-894B-E13FE0C51AA4}" dt="2023-04-27T14:39:35.903" v="1599" actId="1076"/>
      <pc:docMkLst>
        <pc:docMk/>
      </pc:docMkLst>
      <pc:sldChg chg="modSp mod">
        <pc:chgData name="Zheng, Ying" userId="0e1c8146-1a97-4bd2-a614-fa6f3402d620" providerId="ADAL" clId="{93B3D1A1-1161-4F37-894B-E13FE0C51AA4}" dt="2023-04-21T03:00:04.195" v="473" actId="20577"/>
        <pc:sldMkLst>
          <pc:docMk/>
          <pc:sldMk cId="0" sldId="256"/>
        </pc:sldMkLst>
        <pc:spChg chg="mod">
          <ac:chgData name="Zheng, Ying" userId="0e1c8146-1a97-4bd2-a614-fa6f3402d620" providerId="ADAL" clId="{93B3D1A1-1161-4F37-894B-E13FE0C51AA4}" dt="2023-04-21T03:00:04.195" v="473" actId="20577"/>
          <ac:spMkLst>
            <pc:docMk/>
            <pc:sldMk cId="0" sldId="256"/>
            <ac:spMk id="4" creationId="{00000000-0000-0000-0000-000000000000}"/>
          </ac:spMkLst>
        </pc:spChg>
      </pc:sldChg>
      <pc:sldChg chg="addSp delSp modSp mod">
        <pc:chgData name="Zheng, Ying" userId="0e1c8146-1a97-4bd2-a614-fa6f3402d620" providerId="ADAL" clId="{93B3D1A1-1161-4F37-894B-E13FE0C51AA4}" dt="2023-04-27T00:48:46.027" v="1483" actId="20577"/>
        <pc:sldMkLst>
          <pc:docMk/>
          <pc:sldMk cId="0" sldId="257"/>
        </pc:sldMkLst>
        <pc:spChg chg="mod">
          <ac:chgData name="Zheng, Ying" userId="0e1c8146-1a97-4bd2-a614-fa6f3402d620" providerId="ADAL" clId="{93B3D1A1-1161-4F37-894B-E13FE0C51AA4}" dt="2023-04-21T02:29:48.665" v="457" actId="1037"/>
          <ac:spMkLst>
            <pc:docMk/>
            <pc:sldMk cId="0" sldId="257"/>
            <ac:spMk id="5" creationId="{00000000-0000-0000-0000-000000000000}"/>
          </ac:spMkLst>
        </pc:spChg>
        <pc:spChg chg="mod">
          <ac:chgData name="Zheng, Ying" userId="0e1c8146-1a97-4bd2-a614-fa6f3402d620" providerId="ADAL" clId="{93B3D1A1-1161-4F37-894B-E13FE0C51AA4}" dt="2023-04-21T02:29:48.665" v="457" actId="1037"/>
          <ac:spMkLst>
            <pc:docMk/>
            <pc:sldMk cId="0" sldId="257"/>
            <ac:spMk id="6" creationId="{00000000-0000-0000-0000-000000000000}"/>
          </ac:spMkLst>
        </pc:spChg>
        <pc:spChg chg="mod">
          <ac:chgData name="Zheng, Ying" userId="0e1c8146-1a97-4bd2-a614-fa6f3402d620" providerId="ADAL" clId="{93B3D1A1-1161-4F37-894B-E13FE0C51AA4}" dt="2023-04-21T02:29:48.665" v="457" actId="1037"/>
          <ac:spMkLst>
            <pc:docMk/>
            <pc:sldMk cId="0" sldId="257"/>
            <ac:spMk id="7" creationId="{00000000-0000-0000-0000-000000000000}"/>
          </ac:spMkLst>
        </pc:spChg>
        <pc:spChg chg="mod">
          <ac:chgData name="Zheng, Ying" userId="0e1c8146-1a97-4bd2-a614-fa6f3402d620" providerId="ADAL" clId="{93B3D1A1-1161-4F37-894B-E13FE0C51AA4}" dt="2023-04-27T00:48:46.027" v="1483" actId="20577"/>
          <ac:spMkLst>
            <pc:docMk/>
            <pc:sldMk cId="0" sldId="257"/>
            <ac:spMk id="9" creationId="{00000000-0000-0000-0000-000000000000}"/>
          </ac:spMkLst>
        </pc:spChg>
        <pc:picChg chg="del">
          <ac:chgData name="Zheng, Ying" userId="0e1c8146-1a97-4bd2-a614-fa6f3402d620" providerId="ADAL" clId="{93B3D1A1-1161-4F37-894B-E13FE0C51AA4}" dt="2023-04-21T02:29:23.994" v="450" actId="478"/>
          <ac:picMkLst>
            <pc:docMk/>
            <pc:sldMk cId="0" sldId="257"/>
            <ac:picMk id="8" creationId="{00000000-0000-0000-0000-000000000000}"/>
          </ac:picMkLst>
        </pc:picChg>
        <pc:picChg chg="add del mod">
          <ac:chgData name="Zheng, Ying" userId="0e1c8146-1a97-4bd2-a614-fa6f3402d620" providerId="ADAL" clId="{93B3D1A1-1161-4F37-894B-E13FE0C51AA4}" dt="2023-04-21T02:29:22.808" v="449"/>
          <ac:picMkLst>
            <pc:docMk/>
            <pc:sldMk cId="0" sldId="257"/>
            <ac:picMk id="10" creationId="{A4EC98AF-C341-FC78-753F-7F8B7FAE4146}"/>
          </ac:picMkLst>
        </pc:picChg>
        <pc:picChg chg="add mod">
          <ac:chgData name="Zheng, Ying" userId="0e1c8146-1a97-4bd2-a614-fa6f3402d620" providerId="ADAL" clId="{93B3D1A1-1161-4F37-894B-E13FE0C51AA4}" dt="2023-04-21T02:29:24.627" v="451"/>
          <ac:picMkLst>
            <pc:docMk/>
            <pc:sldMk cId="0" sldId="257"/>
            <ac:picMk id="11" creationId="{5B687CF0-27EA-4334-6C37-49E4C7929B51}"/>
          </ac:picMkLst>
        </pc:picChg>
      </pc:sldChg>
      <pc:sldChg chg="modSp mod">
        <pc:chgData name="Zheng, Ying" userId="0e1c8146-1a97-4bd2-a614-fa6f3402d620" providerId="ADAL" clId="{93B3D1A1-1161-4F37-894B-E13FE0C51AA4}" dt="2023-04-27T00:09:50.967" v="932" actId="1076"/>
        <pc:sldMkLst>
          <pc:docMk/>
          <pc:sldMk cId="0" sldId="259"/>
        </pc:sldMkLst>
        <pc:spChg chg="mod">
          <ac:chgData name="Zheng, Ying" userId="0e1c8146-1a97-4bd2-a614-fa6f3402d620" providerId="ADAL" clId="{93B3D1A1-1161-4F37-894B-E13FE0C51AA4}" dt="2023-04-21T02:26:30.630" v="415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Zheng, Ying" userId="0e1c8146-1a97-4bd2-a614-fa6f3402d620" providerId="ADAL" clId="{93B3D1A1-1161-4F37-894B-E13FE0C51AA4}" dt="2023-04-21T02:27:02.433" v="443" actId="1076"/>
          <ac:spMkLst>
            <pc:docMk/>
            <pc:sldMk cId="0" sldId="259"/>
            <ac:spMk id="12" creationId="{00000000-0000-0000-0000-000000000000}"/>
          </ac:spMkLst>
        </pc:spChg>
        <pc:spChg chg="mod">
          <ac:chgData name="Zheng, Ying" userId="0e1c8146-1a97-4bd2-a614-fa6f3402d620" providerId="ADAL" clId="{93B3D1A1-1161-4F37-894B-E13FE0C51AA4}" dt="2023-04-27T00:09:42.882" v="930" actId="1076"/>
          <ac:spMkLst>
            <pc:docMk/>
            <pc:sldMk cId="0" sldId="259"/>
            <ac:spMk id="17" creationId="{AB93F369-4D9C-EA10-114C-7BC74613308A}"/>
          </ac:spMkLst>
        </pc:spChg>
        <pc:spChg chg="mod">
          <ac:chgData name="Zheng, Ying" userId="0e1c8146-1a97-4bd2-a614-fa6f3402d620" providerId="ADAL" clId="{93B3D1A1-1161-4F37-894B-E13FE0C51AA4}" dt="2023-04-27T00:09:50.967" v="932" actId="1076"/>
          <ac:spMkLst>
            <pc:docMk/>
            <pc:sldMk cId="0" sldId="259"/>
            <ac:spMk id="18" creationId="{B9C46E18-744E-49B4-52C4-604C2354CA9D}"/>
          </ac:spMkLst>
        </pc:spChg>
        <pc:grpChg chg="mod">
          <ac:chgData name="Zheng, Ying" userId="0e1c8146-1a97-4bd2-a614-fa6f3402d620" providerId="ADAL" clId="{93B3D1A1-1161-4F37-894B-E13FE0C51AA4}" dt="2023-04-21T02:26:56.528" v="441" actId="1076"/>
          <ac:grpSpMkLst>
            <pc:docMk/>
            <pc:sldMk cId="0" sldId="259"/>
            <ac:grpSpMk id="8" creationId="{00000000-0000-0000-0000-000000000000}"/>
          </ac:grpSpMkLst>
        </pc:grpChg>
        <pc:picChg chg="mod">
          <ac:chgData name="Zheng, Ying" userId="0e1c8146-1a97-4bd2-a614-fa6f3402d620" providerId="ADAL" clId="{93B3D1A1-1161-4F37-894B-E13FE0C51AA4}" dt="2023-04-21T02:27:10.765" v="445" actId="1076"/>
          <ac:picMkLst>
            <pc:docMk/>
            <pc:sldMk cId="0" sldId="259"/>
            <ac:picMk id="13" creationId="{C0015636-01D6-ADB2-B221-3FAF470F5087}"/>
          </ac:picMkLst>
        </pc:picChg>
        <pc:picChg chg="mod">
          <ac:chgData name="Zheng, Ying" userId="0e1c8146-1a97-4bd2-a614-fa6f3402d620" providerId="ADAL" clId="{93B3D1A1-1161-4F37-894B-E13FE0C51AA4}" dt="2023-04-21T02:27:16.874" v="447" actId="1076"/>
          <ac:picMkLst>
            <pc:docMk/>
            <pc:sldMk cId="0" sldId="259"/>
            <ac:picMk id="16" creationId="{6C2A3E1D-8635-5AC1-062D-F2C67CBF43E4}"/>
          </ac:picMkLst>
        </pc:picChg>
      </pc:sldChg>
      <pc:sldChg chg="addSp delSp modSp mod modNotesTx">
        <pc:chgData name="Zheng, Ying" userId="0e1c8146-1a97-4bd2-a614-fa6f3402d620" providerId="ADAL" clId="{93B3D1A1-1161-4F37-894B-E13FE0C51AA4}" dt="2023-04-22T19:45:25.349" v="537" actId="5793"/>
        <pc:sldMkLst>
          <pc:docMk/>
          <pc:sldMk cId="0" sldId="260"/>
        </pc:sldMkLst>
        <pc:spChg chg="del mod">
          <ac:chgData name="Zheng, Ying" userId="0e1c8146-1a97-4bd2-a614-fa6f3402d620" providerId="ADAL" clId="{93B3D1A1-1161-4F37-894B-E13FE0C51AA4}" dt="2023-04-21T01:25:31.474" v="10"/>
          <ac:spMkLst>
            <pc:docMk/>
            <pc:sldMk cId="0" sldId="260"/>
            <ac:spMk id="8" creationId="{1F0607EC-9C10-8D86-9C23-5FE81C1E7BBC}"/>
          </ac:spMkLst>
        </pc:spChg>
        <pc:spChg chg="add mod">
          <ac:chgData name="Zheng, Ying" userId="0e1c8146-1a97-4bd2-a614-fa6f3402d620" providerId="ADAL" clId="{93B3D1A1-1161-4F37-894B-E13FE0C51AA4}" dt="2023-04-22T19:24:51.470" v="509" actId="1076"/>
          <ac:spMkLst>
            <pc:docMk/>
            <pc:sldMk cId="0" sldId="260"/>
            <ac:spMk id="9" creationId="{4C005677-0328-0F19-7FBF-4BA400A98835}"/>
          </ac:spMkLst>
        </pc:spChg>
        <pc:spChg chg="add mod">
          <ac:chgData name="Zheng, Ying" userId="0e1c8146-1a97-4bd2-a614-fa6f3402d620" providerId="ADAL" clId="{93B3D1A1-1161-4F37-894B-E13FE0C51AA4}" dt="2023-04-21T02:04:18.198" v="353" actId="20577"/>
          <ac:spMkLst>
            <pc:docMk/>
            <pc:sldMk cId="0" sldId="260"/>
            <ac:spMk id="10" creationId="{16FE60F9-9C7F-7D3C-5DAE-ADC407EE5CBE}"/>
          </ac:spMkLst>
        </pc:spChg>
        <pc:picChg chg="mod">
          <ac:chgData name="Zheng, Ying" userId="0e1c8146-1a97-4bd2-a614-fa6f3402d620" providerId="ADAL" clId="{93B3D1A1-1161-4F37-894B-E13FE0C51AA4}" dt="2023-04-21T01:25:43.419" v="12" actId="1076"/>
          <ac:picMkLst>
            <pc:docMk/>
            <pc:sldMk cId="0" sldId="260"/>
            <ac:picMk id="5" creationId="{00000000-0000-0000-0000-000000000000}"/>
          </ac:picMkLst>
        </pc:picChg>
      </pc:sldChg>
      <pc:sldChg chg="addSp delSp modSp mod">
        <pc:chgData name="Zheng, Ying" userId="0e1c8146-1a97-4bd2-a614-fa6f3402d620" providerId="ADAL" clId="{93B3D1A1-1161-4F37-894B-E13FE0C51AA4}" dt="2023-04-27T03:11:55.702" v="1582" actId="20577"/>
        <pc:sldMkLst>
          <pc:docMk/>
          <pc:sldMk cId="0" sldId="263"/>
        </pc:sldMkLst>
        <pc:spChg chg="add mod">
          <ac:chgData name="Zheng, Ying" userId="0e1c8146-1a97-4bd2-a614-fa6f3402d620" providerId="ADAL" clId="{93B3D1A1-1161-4F37-894B-E13FE0C51AA4}" dt="2023-04-27T03:11:55.702" v="1582" actId="20577"/>
          <ac:spMkLst>
            <pc:docMk/>
            <pc:sldMk cId="0" sldId="263"/>
            <ac:spMk id="11" creationId="{CB52FD24-5D9B-8B04-CCC7-A3CB8C52594C}"/>
          </ac:spMkLst>
        </pc:spChg>
        <pc:spChg chg="add mod">
          <ac:chgData name="Zheng, Ying" userId="0e1c8146-1a97-4bd2-a614-fa6f3402d620" providerId="ADAL" clId="{93B3D1A1-1161-4F37-894B-E13FE0C51AA4}" dt="2023-04-24T17:29:59.444" v="812" actId="1076"/>
          <ac:spMkLst>
            <pc:docMk/>
            <pc:sldMk cId="0" sldId="263"/>
            <ac:spMk id="14" creationId="{28DC3CB6-A19A-61D7-F8BB-A0A47038F0D4}"/>
          </ac:spMkLst>
        </pc:spChg>
        <pc:picChg chg="mod">
          <ac:chgData name="Zheng, Ying" userId="0e1c8146-1a97-4bd2-a614-fa6f3402d620" providerId="ADAL" clId="{93B3D1A1-1161-4F37-894B-E13FE0C51AA4}" dt="2023-04-27T00:30:44.617" v="1333" actId="1037"/>
          <ac:picMkLst>
            <pc:docMk/>
            <pc:sldMk cId="0" sldId="263"/>
            <ac:picMk id="5" creationId="{00000000-0000-0000-0000-000000000000}"/>
          </ac:picMkLst>
        </pc:picChg>
        <pc:picChg chg="add mod">
          <ac:chgData name="Zheng, Ying" userId="0e1c8146-1a97-4bd2-a614-fa6f3402d620" providerId="ADAL" clId="{93B3D1A1-1161-4F37-894B-E13FE0C51AA4}" dt="2023-04-27T00:29:58.776" v="1291" actId="1076"/>
          <ac:picMkLst>
            <pc:docMk/>
            <pc:sldMk cId="0" sldId="263"/>
            <ac:picMk id="8" creationId="{97E52534-2D10-0EFE-E8D1-CDA559B2984A}"/>
          </ac:picMkLst>
        </pc:picChg>
        <pc:picChg chg="add del mod">
          <ac:chgData name="Zheng, Ying" userId="0e1c8146-1a97-4bd2-a614-fa6f3402d620" providerId="ADAL" clId="{93B3D1A1-1161-4F37-894B-E13FE0C51AA4}" dt="2023-04-24T18:56:25.689" v="890" actId="478"/>
          <ac:picMkLst>
            <pc:docMk/>
            <pc:sldMk cId="0" sldId="263"/>
            <ac:picMk id="8" creationId="{BC5C57A3-1B34-429E-12C7-485C3BB9BD56}"/>
          </ac:picMkLst>
        </pc:picChg>
        <pc:picChg chg="add del mod">
          <ac:chgData name="Zheng, Ying" userId="0e1c8146-1a97-4bd2-a614-fa6f3402d620" providerId="ADAL" clId="{93B3D1A1-1161-4F37-894B-E13FE0C51AA4}" dt="2023-04-24T18:56:32.521" v="893" actId="478"/>
          <ac:picMkLst>
            <pc:docMk/>
            <pc:sldMk cId="0" sldId="263"/>
            <ac:picMk id="10" creationId="{139F91BE-508D-1E6D-81EB-DDC6B0BEA2D1}"/>
          </ac:picMkLst>
        </pc:picChg>
        <pc:picChg chg="add del mod">
          <ac:chgData name="Zheng, Ying" userId="0e1c8146-1a97-4bd2-a614-fa6f3402d620" providerId="ADAL" clId="{93B3D1A1-1161-4F37-894B-E13FE0C51AA4}" dt="2023-04-27T00:21:49.844" v="1244" actId="478"/>
          <ac:picMkLst>
            <pc:docMk/>
            <pc:sldMk cId="0" sldId="263"/>
            <ac:picMk id="13" creationId="{537DD3A3-442B-2EB3-4CC8-2939146FC153}"/>
          </ac:picMkLst>
        </pc:picChg>
        <pc:picChg chg="add mod">
          <ac:chgData name="Zheng, Ying" userId="0e1c8146-1a97-4bd2-a614-fa6f3402d620" providerId="ADAL" clId="{93B3D1A1-1161-4F37-894B-E13FE0C51AA4}" dt="2023-04-24T18:56:31.317" v="892" actId="1076"/>
          <ac:picMkLst>
            <pc:docMk/>
            <pc:sldMk cId="0" sldId="263"/>
            <ac:picMk id="16" creationId="{4339B400-B8B2-D6AB-A20D-F4D410F7F6E2}"/>
          </ac:picMkLst>
        </pc:picChg>
        <pc:picChg chg="add mod">
          <ac:chgData name="Zheng, Ying" userId="0e1c8146-1a97-4bd2-a614-fa6f3402d620" providerId="ADAL" clId="{93B3D1A1-1161-4F37-894B-E13FE0C51AA4}" dt="2023-04-24T18:56:42.588" v="895" actId="1076"/>
          <ac:picMkLst>
            <pc:docMk/>
            <pc:sldMk cId="0" sldId="263"/>
            <ac:picMk id="18" creationId="{49AF136C-3E86-8030-1F99-F027AFDCDA00}"/>
          </ac:picMkLst>
        </pc:picChg>
        <pc:picChg chg="add del mod">
          <ac:chgData name="Zheng, Ying" userId="0e1c8146-1a97-4bd2-a614-fa6f3402d620" providerId="ADAL" clId="{93B3D1A1-1161-4F37-894B-E13FE0C51AA4}" dt="2023-04-22T20:14:22.945" v="598" actId="21"/>
          <ac:picMkLst>
            <pc:docMk/>
            <pc:sldMk cId="0" sldId="263"/>
            <ac:picMk id="1026" creationId="{00446788-EBD2-C4A5-5F33-33A37E6E7057}"/>
          </ac:picMkLst>
        </pc:picChg>
      </pc:sldChg>
      <pc:sldChg chg="del">
        <pc:chgData name="Zheng, Ying" userId="0e1c8146-1a97-4bd2-a614-fa6f3402d620" providerId="ADAL" clId="{93B3D1A1-1161-4F37-894B-E13FE0C51AA4}" dt="2023-04-21T01:15:53.222" v="0" actId="2696"/>
        <pc:sldMkLst>
          <pc:docMk/>
          <pc:sldMk cId="0" sldId="264"/>
        </pc:sldMkLst>
      </pc:sldChg>
      <pc:sldChg chg="del">
        <pc:chgData name="Zheng, Ying" userId="0e1c8146-1a97-4bd2-a614-fa6f3402d620" providerId="ADAL" clId="{93B3D1A1-1161-4F37-894B-E13FE0C51AA4}" dt="2023-04-27T00:32:18.680" v="1334" actId="2696"/>
        <pc:sldMkLst>
          <pc:docMk/>
          <pc:sldMk cId="0" sldId="265"/>
        </pc:sldMkLst>
      </pc:sldChg>
      <pc:sldChg chg="addSp delSp modSp mod">
        <pc:chgData name="Zheng, Ying" userId="0e1c8146-1a97-4bd2-a614-fa6f3402d620" providerId="ADAL" clId="{93B3D1A1-1161-4F37-894B-E13FE0C51AA4}" dt="2023-04-27T14:39:35.903" v="1599" actId="1076"/>
        <pc:sldMkLst>
          <pc:docMk/>
          <pc:sldMk cId="0" sldId="266"/>
        </pc:sldMkLst>
        <pc:picChg chg="add del mod">
          <ac:chgData name="Zheng, Ying" userId="0e1c8146-1a97-4bd2-a614-fa6f3402d620" providerId="ADAL" clId="{93B3D1A1-1161-4F37-894B-E13FE0C51AA4}" dt="2023-04-27T03:10:39.669" v="1580" actId="478"/>
          <ac:picMkLst>
            <pc:docMk/>
            <pc:sldMk cId="0" sldId="266"/>
            <ac:picMk id="13" creationId="{319AF69B-006B-CEA0-6549-52845AE69870}"/>
          </ac:picMkLst>
        </pc:picChg>
        <pc:picChg chg="add mod">
          <ac:chgData name="Zheng, Ying" userId="0e1c8146-1a97-4bd2-a614-fa6f3402d620" providerId="ADAL" clId="{93B3D1A1-1161-4F37-894B-E13FE0C51AA4}" dt="2023-04-27T14:39:33.520" v="1598" actId="1076"/>
          <ac:picMkLst>
            <pc:docMk/>
            <pc:sldMk cId="0" sldId="266"/>
            <ac:picMk id="15" creationId="{10EA922E-789B-70EC-50D3-4B3A5928B676}"/>
          </ac:picMkLst>
        </pc:picChg>
        <pc:picChg chg="add mod">
          <ac:chgData name="Zheng, Ying" userId="0e1c8146-1a97-4bd2-a614-fa6f3402d620" providerId="ADAL" clId="{93B3D1A1-1161-4F37-894B-E13FE0C51AA4}" dt="2023-04-27T14:39:35.903" v="1599" actId="1076"/>
          <ac:picMkLst>
            <pc:docMk/>
            <pc:sldMk cId="0" sldId="266"/>
            <ac:picMk id="17" creationId="{691F8EA0-C94E-140E-B0DC-BDE037EE4B1B}"/>
          </ac:picMkLst>
        </pc:picChg>
      </pc:sldChg>
      <pc:sldChg chg="modSp add mod setBg">
        <pc:chgData name="Zheng, Ying" userId="0e1c8146-1a97-4bd2-a614-fa6f3402d620" providerId="ADAL" clId="{93B3D1A1-1161-4F37-894B-E13FE0C51AA4}" dt="2023-04-21T02:51:34.833" v="462" actId="1076"/>
        <pc:sldMkLst>
          <pc:docMk/>
          <pc:sldMk cId="0" sldId="267"/>
        </pc:sldMkLst>
        <pc:spChg chg="mod">
          <ac:chgData name="Zheng, Ying" userId="0e1c8146-1a97-4bd2-a614-fa6f3402d620" providerId="ADAL" clId="{93B3D1A1-1161-4F37-894B-E13FE0C51AA4}" dt="2023-04-21T02:51:34.833" v="462" actId="1076"/>
          <ac:spMkLst>
            <pc:docMk/>
            <pc:sldMk cId="0" sldId="267"/>
            <ac:spMk id="10" creationId="{00000000-0000-0000-0000-000000000000}"/>
          </ac:spMkLst>
        </pc:spChg>
      </pc:sldChg>
      <pc:sldChg chg="new del">
        <pc:chgData name="Zheng, Ying" userId="0e1c8146-1a97-4bd2-a614-fa6f3402d620" providerId="ADAL" clId="{93B3D1A1-1161-4F37-894B-E13FE0C51AA4}" dt="2023-04-22T19:24:57.740" v="511" actId="2696"/>
        <pc:sldMkLst>
          <pc:docMk/>
          <pc:sldMk cId="738884152" sldId="268"/>
        </pc:sldMkLst>
      </pc:sldChg>
      <pc:sldChg chg="addSp delSp modSp add del mod setBg">
        <pc:chgData name="Zheng, Ying" userId="0e1c8146-1a97-4bd2-a614-fa6f3402d620" providerId="ADAL" clId="{93B3D1A1-1161-4F37-894B-E13FE0C51AA4}" dt="2023-04-27T00:09:21.448" v="925" actId="1076"/>
        <pc:sldMkLst>
          <pc:docMk/>
          <pc:sldMk cId="3340844800" sldId="268"/>
        </pc:sldMkLst>
        <pc:spChg chg="del mod">
          <ac:chgData name="Zheng, Ying" userId="0e1c8146-1a97-4bd2-a614-fa6f3402d620" providerId="ADAL" clId="{93B3D1A1-1161-4F37-894B-E13FE0C51AA4}" dt="2023-04-22T19:51:00.003" v="548" actId="478"/>
          <ac:spMkLst>
            <pc:docMk/>
            <pc:sldMk cId="3340844800" sldId="268"/>
            <ac:spMk id="9" creationId="{4C005677-0328-0F19-7FBF-4BA400A98835}"/>
          </ac:spMkLst>
        </pc:spChg>
        <pc:spChg chg="del">
          <ac:chgData name="Zheng, Ying" userId="0e1c8146-1a97-4bd2-a614-fa6f3402d620" providerId="ADAL" clId="{93B3D1A1-1161-4F37-894B-E13FE0C51AA4}" dt="2023-04-22T19:25:10.869" v="514" actId="478"/>
          <ac:spMkLst>
            <pc:docMk/>
            <pc:sldMk cId="3340844800" sldId="268"/>
            <ac:spMk id="10" creationId="{16FE60F9-9C7F-7D3C-5DAE-ADC407EE5CBE}"/>
          </ac:spMkLst>
        </pc:spChg>
        <pc:picChg chg="del">
          <ac:chgData name="Zheng, Ying" userId="0e1c8146-1a97-4bd2-a614-fa6f3402d620" providerId="ADAL" clId="{93B3D1A1-1161-4F37-894B-E13FE0C51AA4}" dt="2023-04-22T19:25:07.986" v="513" actId="478"/>
          <ac:picMkLst>
            <pc:docMk/>
            <pc:sldMk cId="3340844800" sldId="268"/>
            <ac:picMk id="7" creationId="{C3447AD4-E049-1B27-DE4E-8D0E0FF92527}"/>
          </ac:picMkLst>
        </pc:picChg>
        <pc:picChg chg="add del mod">
          <ac:chgData name="Zheng, Ying" userId="0e1c8146-1a97-4bd2-a614-fa6f3402d620" providerId="ADAL" clId="{93B3D1A1-1161-4F37-894B-E13FE0C51AA4}" dt="2023-04-24T15:08:29.770" v="671" actId="478"/>
          <ac:picMkLst>
            <pc:docMk/>
            <pc:sldMk cId="3340844800" sldId="268"/>
            <ac:picMk id="11" creationId="{85343D59-1783-2B78-872B-4C5A2B283B30}"/>
          </ac:picMkLst>
        </pc:picChg>
        <pc:picChg chg="add del mod">
          <ac:chgData name="Zheng, Ying" userId="0e1c8146-1a97-4bd2-a614-fa6f3402d620" providerId="ADAL" clId="{93B3D1A1-1161-4F37-894B-E13FE0C51AA4}" dt="2023-04-22T19:51:21.995" v="549" actId="478"/>
          <ac:picMkLst>
            <pc:docMk/>
            <pc:sldMk cId="3340844800" sldId="268"/>
            <ac:picMk id="13" creationId="{DBEBC498-3FB8-A09D-28E5-EEB77DF3AA2B}"/>
          </ac:picMkLst>
        </pc:picChg>
        <pc:picChg chg="add del mod">
          <ac:chgData name="Zheng, Ying" userId="0e1c8146-1a97-4bd2-a614-fa6f3402d620" providerId="ADAL" clId="{93B3D1A1-1161-4F37-894B-E13FE0C51AA4}" dt="2023-04-24T15:08:31.915" v="673" actId="478"/>
          <ac:picMkLst>
            <pc:docMk/>
            <pc:sldMk cId="3340844800" sldId="268"/>
            <ac:picMk id="15" creationId="{6EF2B968-E78B-1EDB-C20D-32040A557007}"/>
          </ac:picMkLst>
        </pc:picChg>
        <pc:picChg chg="add del mod">
          <ac:chgData name="Zheng, Ying" userId="0e1c8146-1a97-4bd2-a614-fa6f3402d620" providerId="ADAL" clId="{93B3D1A1-1161-4F37-894B-E13FE0C51AA4}" dt="2023-04-24T15:08:32.411" v="674" actId="478"/>
          <ac:picMkLst>
            <pc:docMk/>
            <pc:sldMk cId="3340844800" sldId="268"/>
            <ac:picMk id="17" creationId="{39CF7BA3-32E0-6E4D-78AA-3840A2100518}"/>
          </ac:picMkLst>
        </pc:picChg>
        <pc:picChg chg="add del mod">
          <ac:chgData name="Zheng, Ying" userId="0e1c8146-1a97-4bd2-a614-fa6f3402d620" providerId="ADAL" clId="{93B3D1A1-1161-4F37-894B-E13FE0C51AA4}" dt="2023-04-24T15:08:33.345" v="676" actId="478"/>
          <ac:picMkLst>
            <pc:docMk/>
            <pc:sldMk cId="3340844800" sldId="268"/>
            <ac:picMk id="19" creationId="{AC356AEB-C108-116C-2955-4971F7FBAE35}"/>
          </ac:picMkLst>
        </pc:picChg>
        <pc:picChg chg="add del mod">
          <ac:chgData name="Zheng, Ying" userId="0e1c8146-1a97-4bd2-a614-fa6f3402d620" providerId="ADAL" clId="{93B3D1A1-1161-4F37-894B-E13FE0C51AA4}" dt="2023-04-24T15:08:31.541" v="672" actId="478"/>
          <ac:picMkLst>
            <pc:docMk/>
            <pc:sldMk cId="3340844800" sldId="268"/>
            <ac:picMk id="21" creationId="{399E9D25-09B9-1658-E5F4-58A7BB6791BB}"/>
          </ac:picMkLst>
        </pc:picChg>
        <pc:picChg chg="add del mod">
          <ac:chgData name="Zheng, Ying" userId="0e1c8146-1a97-4bd2-a614-fa6f3402d620" providerId="ADAL" clId="{93B3D1A1-1161-4F37-894B-E13FE0C51AA4}" dt="2023-04-24T15:08:32.832" v="675" actId="478"/>
          <ac:picMkLst>
            <pc:docMk/>
            <pc:sldMk cId="3340844800" sldId="268"/>
            <ac:picMk id="23" creationId="{C4291934-4576-4EDB-CD12-21ADF9025766}"/>
          </ac:picMkLst>
        </pc:picChg>
        <pc:picChg chg="add del mod">
          <ac:chgData name="Zheng, Ying" userId="0e1c8146-1a97-4bd2-a614-fa6f3402d620" providerId="ADAL" clId="{93B3D1A1-1161-4F37-894B-E13FE0C51AA4}" dt="2023-04-24T15:08:33.784" v="677" actId="478"/>
          <ac:picMkLst>
            <pc:docMk/>
            <pc:sldMk cId="3340844800" sldId="268"/>
            <ac:picMk id="25" creationId="{07870D09-8AC8-B558-1F29-1A749981D897}"/>
          </ac:picMkLst>
        </pc:picChg>
        <pc:picChg chg="add mod">
          <ac:chgData name="Zheng, Ying" userId="0e1c8146-1a97-4bd2-a614-fa6f3402d620" providerId="ADAL" clId="{93B3D1A1-1161-4F37-894B-E13FE0C51AA4}" dt="2023-04-24T15:09:44.657" v="686" actId="1076"/>
          <ac:picMkLst>
            <pc:docMk/>
            <pc:sldMk cId="3340844800" sldId="268"/>
            <ac:picMk id="27" creationId="{EA7D4E48-75EE-DE45-9A81-30D1820EDB1C}"/>
          </ac:picMkLst>
        </pc:picChg>
        <pc:picChg chg="add mod">
          <ac:chgData name="Zheng, Ying" userId="0e1c8146-1a97-4bd2-a614-fa6f3402d620" providerId="ADAL" clId="{93B3D1A1-1161-4F37-894B-E13FE0C51AA4}" dt="2023-04-27T00:09:21.448" v="925" actId="1076"/>
          <ac:picMkLst>
            <pc:docMk/>
            <pc:sldMk cId="3340844800" sldId="268"/>
            <ac:picMk id="29" creationId="{D7CD85FF-A879-496A-356B-EB4BB2D71E50}"/>
          </ac:picMkLst>
        </pc:picChg>
      </pc:sldChg>
      <pc:sldChg chg="addSp delSp modSp add mod">
        <pc:chgData name="Zheng, Ying" userId="0e1c8146-1a97-4bd2-a614-fa6f3402d620" providerId="ADAL" clId="{93B3D1A1-1161-4F37-894B-E13FE0C51AA4}" dt="2023-04-27T00:46:04.086" v="1411" actId="1076"/>
        <pc:sldMkLst>
          <pc:docMk/>
          <pc:sldMk cId="2608042738" sldId="269"/>
        </pc:sldMkLst>
        <pc:spChg chg="add del mod">
          <ac:chgData name="Zheng, Ying" userId="0e1c8146-1a97-4bd2-a614-fa6f3402d620" providerId="ADAL" clId="{93B3D1A1-1161-4F37-894B-E13FE0C51AA4}" dt="2023-04-27T00:45:36.317" v="1377" actId="478"/>
          <ac:spMkLst>
            <pc:docMk/>
            <pc:sldMk cId="2608042738" sldId="269"/>
            <ac:spMk id="7" creationId="{5A11214E-E71B-5DD9-B345-21B899E9E938}"/>
          </ac:spMkLst>
        </pc:spChg>
        <pc:spChg chg="add del mod">
          <ac:chgData name="Zheng, Ying" userId="0e1c8146-1a97-4bd2-a614-fa6f3402d620" providerId="ADAL" clId="{93B3D1A1-1161-4F37-894B-E13FE0C51AA4}" dt="2023-04-27T00:45:40.286" v="1378" actId="478"/>
          <ac:spMkLst>
            <pc:docMk/>
            <pc:sldMk cId="2608042738" sldId="269"/>
            <ac:spMk id="8" creationId="{73C06200-8366-70E5-9E62-24706B31948E}"/>
          </ac:spMkLst>
        </pc:spChg>
        <pc:spChg chg="add mod">
          <ac:chgData name="Zheng, Ying" userId="0e1c8146-1a97-4bd2-a614-fa6f3402d620" providerId="ADAL" clId="{93B3D1A1-1161-4F37-894B-E13FE0C51AA4}" dt="2023-04-27T00:46:04.086" v="1411" actId="1076"/>
          <ac:spMkLst>
            <pc:docMk/>
            <pc:sldMk cId="2608042738" sldId="269"/>
            <ac:spMk id="9" creationId="{37CE8E68-1DC4-3E4C-2514-4835D18BD239}"/>
          </ac:spMkLst>
        </pc:spChg>
        <pc:spChg chg="add mod">
          <ac:chgData name="Zheng, Ying" userId="0e1c8146-1a97-4bd2-a614-fa6f3402d620" providerId="ADAL" clId="{93B3D1A1-1161-4F37-894B-E13FE0C51AA4}" dt="2023-04-24T15:38:12.591" v="760" actId="1076"/>
          <ac:spMkLst>
            <pc:docMk/>
            <pc:sldMk cId="2608042738" sldId="269"/>
            <ac:spMk id="23" creationId="{B2AACB3D-7106-F8D3-95A8-A068EC331DCC}"/>
          </ac:spMkLst>
        </pc:spChg>
        <pc:spChg chg="add mod">
          <ac:chgData name="Zheng, Ying" userId="0e1c8146-1a97-4bd2-a614-fa6f3402d620" providerId="ADAL" clId="{93B3D1A1-1161-4F37-894B-E13FE0C51AA4}" dt="2023-04-24T15:39:04.610" v="764" actId="1076"/>
          <ac:spMkLst>
            <pc:docMk/>
            <pc:sldMk cId="2608042738" sldId="269"/>
            <ac:spMk id="24" creationId="{88318749-570B-08DC-5473-F9A2C92CBC1C}"/>
          </ac:spMkLst>
        </pc:spChg>
        <pc:picChg chg="mod">
          <ac:chgData name="Zheng, Ying" userId="0e1c8146-1a97-4bd2-a614-fa6f3402d620" providerId="ADAL" clId="{93B3D1A1-1161-4F37-894B-E13FE0C51AA4}" dt="2023-04-24T15:37:21.703" v="743" actId="1076"/>
          <ac:picMkLst>
            <pc:docMk/>
            <pc:sldMk cId="2608042738" sldId="269"/>
            <ac:picMk id="5" creationId="{00000000-0000-0000-0000-000000000000}"/>
          </ac:picMkLst>
        </pc:picChg>
        <pc:picChg chg="add del mod">
          <ac:chgData name="Zheng, Ying" userId="0e1c8146-1a97-4bd2-a614-fa6f3402d620" providerId="ADAL" clId="{93B3D1A1-1161-4F37-894B-E13FE0C51AA4}" dt="2023-04-24T15:12:21.918" v="703" actId="478"/>
          <ac:picMkLst>
            <pc:docMk/>
            <pc:sldMk cId="2608042738" sldId="269"/>
            <ac:picMk id="8" creationId="{F99A0113-A712-F3B2-A0F4-ED78FFB1AFA3}"/>
          </ac:picMkLst>
        </pc:picChg>
        <pc:picChg chg="add del mod">
          <ac:chgData name="Zheng, Ying" userId="0e1c8146-1a97-4bd2-a614-fa6f3402d620" providerId="ADAL" clId="{93B3D1A1-1161-4F37-894B-E13FE0C51AA4}" dt="2023-04-24T15:12:21.405" v="702" actId="478"/>
          <ac:picMkLst>
            <pc:docMk/>
            <pc:sldMk cId="2608042738" sldId="269"/>
            <ac:picMk id="10" creationId="{1512EBAE-8F0A-3A66-722C-0413F099C1F9}"/>
          </ac:picMkLst>
        </pc:picChg>
        <pc:picChg chg="add mod">
          <ac:chgData name="Zheng, Ying" userId="0e1c8146-1a97-4bd2-a614-fa6f3402d620" providerId="ADAL" clId="{93B3D1A1-1161-4F37-894B-E13FE0C51AA4}" dt="2023-04-24T15:13:30.358" v="715" actId="14100"/>
          <ac:picMkLst>
            <pc:docMk/>
            <pc:sldMk cId="2608042738" sldId="269"/>
            <ac:picMk id="12" creationId="{3D17F55D-0CC1-9494-046C-60FF62816DE6}"/>
          </ac:picMkLst>
        </pc:picChg>
        <pc:picChg chg="add mod">
          <ac:chgData name="Zheng, Ying" userId="0e1c8146-1a97-4bd2-a614-fa6f3402d620" providerId="ADAL" clId="{93B3D1A1-1161-4F37-894B-E13FE0C51AA4}" dt="2023-04-24T15:13:39.844" v="720" actId="1076"/>
          <ac:picMkLst>
            <pc:docMk/>
            <pc:sldMk cId="2608042738" sldId="269"/>
            <ac:picMk id="14" creationId="{7CCE12F9-6FD6-32DE-3E3A-D1C8E9C5AAD8}"/>
          </ac:picMkLst>
        </pc:picChg>
        <pc:picChg chg="add mod">
          <ac:chgData name="Zheng, Ying" userId="0e1c8146-1a97-4bd2-a614-fa6f3402d620" providerId="ADAL" clId="{93B3D1A1-1161-4F37-894B-E13FE0C51AA4}" dt="2023-04-24T15:13:38.914" v="719" actId="1076"/>
          <ac:picMkLst>
            <pc:docMk/>
            <pc:sldMk cId="2608042738" sldId="269"/>
            <ac:picMk id="16" creationId="{3BC7B0A8-5307-C763-FF38-2080B2A7DD1D}"/>
          </ac:picMkLst>
        </pc:picChg>
        <pc:picChg chg="add mod">
          <ac:chgData name="Zheng, Ying" userId="0e1c8146-1a97-4bd2-a614-fa6f3402d620" providerId="ADAL" clId="{93B3D1A1-1161-4F37-894B-E13FE0C51AA4}" dt="2023-04-24T15:14:48.482" v="740" actId="1076"/>
          <ac:picMkLst>
            <pc:docMk/>
            <pc:sldMk cId="2608042738" sldId="269"/>
            <ac:picMk id="18" creationId="{EB29436C-1DA3-D2C8-59C3-97037FE1D8C8}"/>
          </ac:picMkLst>
        </pc:picChg>
        <pc:picChg chg="add mod">
          <ac:chgData name="Zheng, Ying" userId="0e1c8146-1a97-4bd2-a614-fa6f3402d620" providerId="ADAL" clId="{93B3D1A1-1161-4F37-894B-E13FE0C51AA4}" dt="2023-04-24T15:14:55.362" v="741" actId="1076"/>
          <ac:picMkLst>
            <pc:docMk/>
            <pc:sldMk cId="2608042738" sldId="269"/>
            <ac:picMk id="20" creationId="{C7A79DDA-4BDD-1F2F-038B-B8B7B7A8D766}"/>
          </ac:picMkLst>
        </pc:picChg>
        <pc:picChg chg="add mod">
          <ac:chgData name="Zheng, Ying" userId="0e1c8146-1a97-4bd2-a614-fa6f3402d620" providerId="ADAL" clId="{93B3D1A1-1161-4F37-894B-E13FE0C51AA4}" dt="2023-04-24T15:38:06.195" v="757" actId="1076"/>
          <ac:picMkLst>
            <pc:docMk/>
            <pc:sldMk cId="2608042738" sldId="269"/>
            <ac:picMk id="22" creationId="{259B9321-DA69-43F2-71C1-69A502E102FD}"/>
          </ac:picMkLst>
        </pc:picChg>
        <pc:picChg chg="del">
          <ac:chgData name="Zheng, Ying" userId="0e1c8146-1a97-4bd2-a614-fa6f3402d620" providerId="ADAL" clId="{93B3D1A1-1161-4F37-894B-E13FE0C51AA4}" dt="2023-04-24T15:09:55.584" v="689" actId="478"/>
          <ac:picMkLst>
            <pc:docMk/>
            <pc:sldMk cId="2608042738" sldId="269"/>
            <ac:picMk id="27" creationId="{EA7D4E48-75EE-DE45-9A81-30D1820EDB1C}"/>
          </ac:picMkLst>
        </pc:picChg>
        <pc:picChg chg="del">
          <ac:chgData name="Zheng, Ying" userId="0e1c8146-1a97-4bd2-a614-fa6f3402d620" providerId="ADAL" clId="{93B3D1A1-1161-4F37-894B-E13FE0C51AA4}" dt="2023-04-24T15:09:55.133" v="688" actId="478"/>
          <ac:picMkLst>
            <pc:docMk/>
            <pc:sldMk cId="2608042738" sldId="269"/>
            <ac:picMk id="29" creationId="{D7CD85FF-A879-496A-356B-EB4BB2D71E50}"/>
          </ac:picMkLst>
        </pc:picChg>
      </pc:sldChg>
      <pc:sldChg chg="addSp delSp modSp add mod">
        <pc:chgData name="Zheng, Ying" userId="0e1c8146-1a97-4bd2-a614-fa6f3402d620" providerId="ADAL" clId="{93B3D1A1-1161-4F37-894B-E13FE0C51AA4}" dt="2023-04-27T00:29:47.244" v="1290" actId="1076"/>
        <pc:sldMkLst>
          <pc:docMk/>
          <pc:sldMk cId="3753909385" sldId="270"/>
        </pc:sldMkLst>
        <pc:spChg chg="mod">
          <ac:chgData name="Zheng, Ying" userId="0e1c8146-1a97-4bd2-a614-fa6f3402d620" providerId="ADAL" clId="{93B3D1A1-1161-4F37-894B-E13FE0C51AA4}" dt="2023-04-27T00:29:47.244" v="1290" actId="1076"/>
          <ac:spMkLst>
            <pc:docMk/>
            <pc:sldMk cId="3753909385" sldId="270"/>
            <ac:spMk id="11" creationId="{CB52FD24-5D9B-8B04-CCC7-A3CB8C52594C}"/>
          </ac:spMkLst>
        </pc:spChg>
        <pc:spChg chg="mod">
          <ac:chgData name="Zheng, Ying" userId="0e1c8146-1a97-4bd2-a614-fa6f3402d620" providerId="ADAL" clId="{93B3D1A1-1161-4F37-894B-E13FE0C51AA4}" dt="2023-04-25T16:36:41.688" v="909" actId="20577"/>
          <ac:spMkLst>
            <pc:docMk/>
            <pc:sldMk cId="3753909385" sldId="270"/>
            <ac:spMk id="14" creationId="{28DC3CB6-A19A-61D7-F8BB-A0A47038F0D4}"/>
          </ac:spMkLst>
        </pc:spChg>
        <pc:picChg chg="add mod">
          <ac:chgData name="Zheng, Ying" userId="0e1c8146-1a97-4bd2-a614-fa6f3402d620" providerId="ADAL" clId="{93B3D1A1-1161-4F37-894B-E13FE0C51AA4}" dt="2023-04-27T00:29:43.856" v="1289" actId="1076"/>
          <ac:picMkLst>
            <pc:docMk/>
            <pc:sldMk cId="3753909385" sldId="270"/>
            <ac:picMk id="8" creationId="{77C99480-4979-C0B2-DBF3-ECECE5C0ACB0}"/>
          </ac:picMkLst>
        </pc:picChg>
        <pc:picChg chg="del">
          <ac:chgData name="Zheng, Ying" userId="0e1c8146-1a97-4bd2-a614-fa6f3402d620" providerId="ADAL" clId="{93B3D1A1-1161-4F37-894B-E13FE0C51AA4}" dt="2023-04-24T18:53:52.044" v="847" actId="478"/>
          <ac:picMkLst>
            <pc:docMk/>
            <pc:sldMk cId="3753909385" sldId="270"/>
            <ac:picMk id="8" creationId="{BC5C57A3-1B34-429E-12C7-485C3BB9BD56}"/>
          </ac:picMkLst>
        </pc:picChg>
        <pc:picChg chg="add del mod">
          <ac:chgData name="Zheng, Ying" userId="0e1c8146-1a97-4bd2-a614-fa6f3402d620" providerId="ADAL" clId="{93B3D1A1-1161-4F37-894B-E13FE0C51AA4}" dt="2023-04-24T18:54:06.193" v="855" actId="478"/>
          <ac:picMkLst>
            <pc:docMk/>
            <pc:sldMk cId="3753909385" sldId="270"/>
            <ac:picMk id="9" creationId="{3E8ECF0D-47F4-C537-A0B8-4EE872D7264D}"/>
          </ac:picMkLst>
        </pc:picChg>
        <pc:picChg chg="del">
          <ac:chgData name="Zheng, Ying" userId="0e1c8146-1a97-4bd2-a614-fa6f3402d620" providerId="ADAL" clId="{93B3D1A1-1161-4F37-894B-E13FE0C51AA4}" dt="2023-04-24T18:53:51.624" v="846" actId="478"/>
          <ac:picMkLst>
            <pc:docMk/>
            <pc:sldMk cId="3753909385" sldId="270"/>
            <ac:picMk id="10" creationId="{139F91BE-508D-1E6D-81EB-DDC6B0BEA2D1}"/>
          </ac:picMkLst>
        </pc:picChg>
        <pc:picChg chg="del">
          <ac:chgData name="Zheng, Ying" userId="0e1c8146-1a97-4bd2-a614-fa6f3402d620" providerId="ADAL" clId="{93B3D1A1-1161-4F37-894B-E13FE0C51AA4}" dt="2023-04-24T18:55:50.862" v="876" actId="478"/>
          <ac:picMkLst>
            <pc:docMk/>
            <pc:sldMk cId="3753909385" sldId="270"/>
            <ac:picMk id="13" creationId="{537DD3A3-442B-2EB3-4CC8-2939146FC153}"/>
          </ac:picMkLst>
        </pc:picChg>
        <pc:picChg chg="add del mod">
          <ac:chgData name="Zheng, Ying" userId="0e1c8146-1a97-4bd2-a614-fa6f3402d620" providerId="ADAL" clId="{93B3D1A1-1161-4F37-894B-E13FE0C51AA4}" dt="2023-04-24T18:54:05.690" v="854" actId="478"/>
          <ac:picMkLst>
            <pc:docMk/>
            <pc:sldMk cId="3753909385" sldId="270"/>
            <ac:picMk id="15" creationId="{0F27A5F7-389E-2215-43AD-59C795C3D41D}"/>
          </ac:picMkLst>
        </pc:picChg>
        <pc:picChg chg="add mod">
          <ac:chgData name="Zheng, Ying" userId="0e1c8146-1a97-4bd2-a614-fa6f3402d620" providerId="ADAL" clId="{93B3D1A1-1161-4F37-894B-E13FE0C51AA4}" dt="2023-04-24T18:55:14.477" v="862" actId="1076"/>
          <ac:picMkLst>
            <pc:docMk/>
            <pc:sldMk cId="3753909385" sldId="270"/>
            <ac:picMk id="17" creationId="{3AD13AAF-198A-9A20-585B-E346DD37E862}"/>
          </ac:picMkLst>
        </pc:picChg>
        <pc:picChg chg="add mod">
          <ac:chgData name="Zheng, Ying" userId="0e1c8146-1a97-4bd2-a614-fa6f3402d620" providerId="ADAL" clId="{93B3D1A1-1161-4F37-894B-E13FE0C51AA4}" dt="2023-04-24T18:55:22.032" v="869" actId="1036"/>
          <ac:picMkLst>
            <pc:docMk/>
            <pc:sldMk cId="3753909385" sldId="270"/>
            <ac:picMk id="19" creationId="{B6DEA0D5-C5C7-0D9E-337E-FF8A5D78CABC}"/>
          </ac:picMkLst>
        </pc:picChg>
        <pc:picChg chg="add del mod">
          <ac:chgData name="Zheng, Ying" userId="0e1c8146-1a97-4bd2-a614-fa6f3402d620" providerId="ADAL" clId="{93B3D1A1-1161-4F37-894B-E13FE0C51AA4}" dt="2023-04-27T00:25:03.475" v="1258" actId="478"/>
          <ac:picMkLst>
            <pc:docMk/>
            <pc:sldMk cId="3753909385" sldId="270"/>
            <ac:picMk id="21" creationId="{53EE5050-52D4-4130-0A0F-F6C24ED8A1E8}"/>
          </ac:picMkLst>
        </pc:picChg>
      </pc:sldChg>
      <pc:sldChg chg="ord">
        <pc:chgData name="Zheng, Ying" userId="0e1c8146-1a97-4bd2-a614-fa6f3402d620" providerId="ADAL" clId="{93B3D1A1-1161-4F37-894B-E13FE0C51AA4}" dt="2023-04-27T00:46:12.623" v="1413"/>
        <pc:sldMkLst>
          <pc:docMk/>
          <pc:sldMk cId="3510963504" sldId="272"/>
        </pc:sldMkLst>
      </pc:sldChg>
      <pc:sldChg chg="addSp delSp modSp add mod ord modNotesTx">
        <pc:chgData name="Zheng, Ying" userId="0e1c8146-1a97-4bd2-a614-fa6f3402d620" providerId="ADAL" clId="{93B3D1A1-1161-4F37-894B-E13FE0C51AA4}" dt="2023-04-27T00:16:47.228" v="1243" actId="1035"/>
        <pc:sldMkLst>
          <pc:docMk/>
          <pc:sldMk cId="456783704" sldId="277"/>
        </pc:sldMkLst>
        <pc:spChg chg="add del">
          <ac:chgData name="Zheng, Ying" userId="0e1c8146-1a97-4bd2-a614-fa6f3402d620" providerId="ADAL" clId="{93B3D1A1-1161-4F37-894B-E13FE0C51AA4}" dt="2023-04-27T00:08:09.827" v="920" actId="22"/>
          <ac:spMkLst>
            <pc:docMk/>
            <pc:sldMk cId="456783704" sldId="277"/>
            <ac:spMk id="8" creationId="{E99505D9-8661-A763-2C74-DBD210B7234B}"/>
          </ac:spMkLst>
        </pc:spChg>
        <pc:spChg chg="del">
          <ac:chgData name="Zheng, Ying" userId="0e1c8146-1a97-4bd2-a614-fa6f3402d620" providerId="ADAL" clId="{93B3D1A1-1161-4F37-894B-E13FE0C51AA4}" dt="2023-04-27T00:08:02.536" v="915" actId="478"/>
          <ac:spMkLst>
            <pc:docMk/>
            <pc:sldMk cId="456783704" sldId="277"/>
            <ac:spMk id="11" creationId="{CB52FD24-5D9B-8B04-CCC7-A3CB8C52594C}"/>
          </ac:spMkLst>
        </pc:spChg>
        <pc:spChg chg="add mod">
          <ac:chgData name="Zheng, Ying" userId="0e1c8146-1a97-4bd2-a614-fa6f3402d620" providerId="ADAL" clId="{93B3D1A1-1161-4F37-894B-E13FE0C51AA4}" dt="2023-04-27T00:16:23.819" v="1237" actId="1076"/>
          <ac:spMkLst>
            <pc:docMk/>
            <pc:sldMk cId="456783704" sldId="277"/>
            <ac:spMk id="12" creationId="{D8E1AD36-6A02-5C65-E4CC-73A6F1422327}"/>
          </ac:spMkLst>
        </pc:spChg>
        <pc:spChg chg="del mod">
          <ac:chgData name="Zheng, Ying" userId="0e1c8146-1a97-4bd2-a614-fa6f3402d620" providerId="ADAL" clId="{93B3D1A1-1161-4F37-894B-E13FE0C51AA4}" dt="2023-04-27T00:08:07.478" v="918" actId="478"/>
          <ac:spMkLst>
            <pc:docMk/>
            <pc:sldMk cId="456783704" sldId="277"/>
            <ac:spMk id="14" creationId="{28DC3CB6-A19A-61D7-F8BB-A0A47038F0D4}"/>
          </ac:spMkLst>
        </pc:spChg>
        <pc:spChg chg="add mod">
          <ac:chgData name="Zheng, Ying" userId="0e1c8146-1a97-4bd2-a614-fa6f3402d620" providerId="ADAL" clId="{93B3D1A1-1161-4F37-894B-E13FE0C51AA4}" dt="2023-04-27T00:16:29.486" v="1239" actId="1076"/>
          <ac:spMkLst>
            <pc:docMk/>
            <pc:sldMk cId="456783704" sldId="277"/>
            <ac:spMk id="15" creationId="{E6661FAA-E2AA-752D-EDA9-FC6A6DA6860A}"/>
          </ac:spMkLst>
        </pc:spChg>
        <pc:spChg chg="add mod">
          <ac:chgData name="Zheng, Ying" userId="0e1c8146-1a97-4bd2-a614-fa6f3402d620" providerId="ADAL" clId="{93B3D1A1-1161-4F37-894B-E13FE0C51AA4}" dt="2023-04-27T00:16:47.228" v="1243" actId="1035"/>
          <ac:spMkLst>
            <pc:docMk/>
            <pc:sldMk cId="456783704" sldId="277"/>
            <ac:spMk id="17" creationId="{0E62BE53-ADBF-88E4-B81C-FD00A3601ECD}"/>
          </ac:spMkLst>
        </pc:spChg>
        <pc:picChg chg="add mod">
          <ac:chgData name="Zheng, Ying" userId="0e1c8146-1a97-4bd2-a614-fa6f3402d620" providerId="ADAL" clId="{93B3D1A1-1161-4F37-894B-E13FE0C51AA4}" dt="2023-04-27T00:13:27.981" v="938" actId="1076"/>
          <ac:picMkLst>
            <pc:docMk/>
            <pc:sldMk cId="456783704" sldId="277"/>
            <ac:picMk id="10" creationId="{FA01E6F1-7FC1-2D3D-620C-AB03752AF912}"/>
          </ac:picMkLst>
        </pc:picChg>
        <pc:picChg chg="del">
          <ac:chgData name="Zheng, Ying" userId="0e1c8146-1a97-4bd2-a614-fa6f3402d620" providerId="ADAL" clId="{93B3D1A1-1161-4F37-894B-E13FE0C51AA4}" dt="2023-04-27T00:08:03.849" v="916" actId="478"/>
          <ac:picMkLst>
            <pc:docMk/>
            <pc:sldMk cId="456783704" sldId="277"/>
            <ac:picMk id="13" creationId="{537DD3A3-442B-2EB3-4CC8-2939146FC153}"/>
          </ac:picMkLst>
        </pc:picChg>
        <pc:picChg chg="del">
          <ac:chgData name="Zheng, Ying" userId="0e1c8146-1a97-4bd2-a614-fa6f3402d620" providerId="ADAL" clId="{93B3D1A1-1161-4F37-894B-E13FE0C51AA4}" dt="2023-04-27T00:07:55.946" v="913" actId="478"/>
          <ac:picMkLst>
            <pc:docMk/>
            <pc:sldMk cId="456783704" sldId="277"/>
            <ac:picMk id="16" creationId="{4339B400-B8B2-D6AB-A20D-F4D410F7F6E2}"/>
          </ac:picMkLst>
        </pc:picChg>
        <pc:picChg chg="del">
          <ac:chgData name="Zheng, Ying" userId="0e1c8146-1a97-4bd2-a614-fa6f3402d620" providerId="ADAL" clId="{93B3D1A1-1161-4F37-894B-E13FE0C51AA4}" dt="2023-04-27T00:07:56.936" v="914" actId="478"/>
          <ac:picMkLst>
            <pc:docMk/>
            <pc:sldMk cId="456783704" sldId="277"/>
            <ac:picMk id="18" creationId="{49AF136C-3E86-8030-1F99-F027AFDCDA00}"/>
          </ac:picMkLst>
        </pc:picChg>
      </pc:sldChg>
      <pc:sldChg chg="addSp delSp modSp add mod">
        <pc:chgData name="Zheng, Ying" userId="0e1c8146-1a97-4bd2-a614-fa6f3402d620" providerId="ADAL" clId="{93B3D1A1-1161-4F37-894B-E13FE0C51AA4}" dt="2023-04-27T01:13:04.783" v="1576" actId="20577"/>
        <pc:sldMkLst>
          <pc:docMk/>
          <pc:sldMk cId="4097875919" sldId="278"/>
        </pc:sldMkLst>
        <pc:spChg chg="del">
          <ac:chgData name="Zheng, Ying" userId="0e1c8146-1a97-4bd2-a614-fa6f3402d620" providerId="ADAL" clId="{93B3D1A1-1161-4F37-894B-E13FE0C51AA4}" dt="2023-04-27T01:10:20.680" v="1486" actId="478"/>
          <ac:spMkLst>
            <pc:docMk/>
            <pc:sldMk cId="4097875919" sldId="278"/>
            <ac:spMk id="12" creationId="{D8E1AD36-6A02-5C65-E4CC-73A6F1422327}"/>
          </ac:spMkLst>
        </pc:spChg>
        <pc:spChg chg="del">
          <ac:chgData name="Zheng, Ying" userId="0e1c8146-1a97-4bd2-a614-fa6f3402d620" providerId="ADAL" clId="{93B3D1A1-1161-4F37-894B-E13FE0C51AA4}" dt="2023-04-27T01:10:23.881" v="1487" actId="478"/>
          <ac:spMkLst>
            <pc:docMk/>
            <pc:sldMk cId="4097875919" sldId="278"/>
            <ac:spMk id="15" creationId="{E6661FAA-E2AA-752D-EDA9-FC6A6DA6860A}"/>
          </ac:spMkLst>
        </pc:spChg>
        <pc:spChg chg="mod">
          <ac:chgData name="Zheng, Ying" userId="0e1c8146-1a97-4bd2-a614-fa6f3402d620" providerId="ADAL" clId="{93B3D1A1-1161-4F37-894B-E13FE0C51AA4}" dt="2023-04-27T01:13:04.783" v="1576" actId="20577"/>
          <ac:spMkLst>
            <pc:docMk/>
            <pc:sldMk cId="4097875919" sldId="278"/>
            <ac:spMk id="17" creationId="{0E62BE53-ADBF-88E4-B81C-FD00A3601ECD}"/>
          </ac:spMkLst>
        </pc:spChg>
        <pc:picChg chg="add mod">
          <ac:chgData name="Zheng, Ying" userId="0e1c8146-1a97-4bd2-a614-fa6f3402d620" providerId="ADAL" clId="{93B3D1A1-1161-4F37-894B-E13FE0C51AA4}" dt="2023-04-27T01:12:12.264" v="1495" actId="1076"/>
          <ac:picMkLst>
            <pc:docMk/>
            <pc:sldMk cId="4097875919" sldId="278"/>
            <ac:picMk id="8" creationId="{51568E8A-4298-822F-0CE4-1B181DDB9F5E}"/>
          </ac:picMkLst>
        </pc:picChg>
        <pc:picChg chg="del">
          <ac:chgData name="Zheng, Ying" userId="0e1c8146-1a97-4bd2-a614-fa6f3402d620" providerId="ADAL" clId="{93B3D1A1-1161-4F37-894B-E13FE0C51AA4}" dt="2023-04-27T01:10:18.039" v="1485" actId="478"/>
          <ac:picMkLst>
            <pc:docMk/>
            <pc:sldMk cId="4097875919" sldId="278"/>
            <ac:picMk id="10" creationId="{FA01E6F1-7FC1-2D3D-620C-AB03752AF912}"/>
          </ac:picMkLst>
        </pc:picChg>
      </pc:sldChg>
    </pc:docChg>
  </pc:docChgLst>
  <pc:docChgLst>
    <pc:chgData name="Wira Hadipoernomo, Jessica Christa" userId="S::wirahadj@my.erau.edu::ccb120ca-e959-484f-b0ec-2cdcd31e8c96" providerId="AD" clId="Web-{DC1E78AA-8CD7-4F22-94DD-9729D3F45348}"/>
    <pc:docChg chg="addSld modSld">
      <pc:chgData name="Wira Hadipoernomo, Jessica Christa" userId="S::wirahadj@my.erau.edu::ccb120ca-e959-484f-b0ec-2cdcd31e8c96" providerId="AD" clId="Web-{DC1E78AA-8CD7-4F22-94DD-9729D3F45348}" dt="2023-04-25T16:36:46.507" v="80" actId="14100"/>
      <pc:docMkLst>
        <pc:docMk/>
      </pc:docMkLst>
      <pc:sldChg chg="addSp delSp modSp">
        <pc:chgData name="Wira Hadipoernomo, Jessica Christa" userId="S::wirahadj@my.erau.edu::ccb120ca-e959-484f-b0ec-2cdcd31e8c96" providerId="AD" clId="Web-{DC1E78AA-8CD7-4F22-94DD-9729D3F45348}" dt="2023-04-25T16:27:09.268" v="57" actId="14100"/>
        <pc:sldMkLst>
          <pc:docMk/>
          <pc:sldMk cId="0" sldId="261"/>
        </pc:sldMkLst>
        <pc:spChg chg="add">
          <ac:chgData name="Wira Hadipoernomo, Jessica Christa" userId="S::wirahadj@my.erau.edu::ccb120ca-e959-484f-b0ec-2cdcd31e8c96" providerId="AD" clId="Web-{DC1E78AA-8CD7-4F22-94DD-9729D3F45348}" dt="2023-04-25T15:52:40.480" v="3"/>
          <ac:spMkLst>
            <pc:docMk/>
            <pc:sldMk cId="0" sldId="261"/>
            <ac:spMk id="10" creationId="{83211BC0-E73C-5B70-7C67-3A22F47E7E5D}"/>
          </ac:spMkLst>
        </pc:spChg>
        <pc:spChg chg="add mod">
          <ac:chgData name="Wira Hadipoernomo, Jessica Christa" userId="S::wirahadj@my.erau.edu::ccb120ca-e959-484f-b0ec-2cdcd31e8c96" providerId="AD" clId="Web-{DC1E78AA-8CD7-4F22-94DD-9729D3F45348}" dt="2023-04-25T16:23:54.340" v="41" actId="20577"/>
          <ac:spMkLst>
            <pc:docMk/>
            <pc:sldMk cId="0" sldId="261"/>
            <ac:spMk id="12" creationId="{A8F4DE8D-884E-3CDB-EE92-A37871A722C8}"/>
          </ac:spMkLst>
        </pc:spChg>
        <pc:picChg chg="add del mod">
          <ac:chgData name="Wira Hadipoernomo, Jessica Christa" userId="S::wirahadj@my.erau.edu::ccb120ca-e959-484f-b0ec-2cdcd31e8c96" providerId="AD" clId="Web-{DC1E78AA-8CD7-4F22-94DD-9729D3F45348}" dt="2023-04-25T16:26:19.126" v="47"/>
          <ac:picMkLst>
            <pc:docMk/>
            <pc:sldMk cId="0" sldId="261"/>
            <ac:picMk id="7" creationId="{C1C2D11F-C7EE-B1F4-034A-A5EC61CEB525}"/>
          </ac:picMkLst>
        </pc:picChg>
        <pc:picChg chg="add del mod">
          <ac:chgData name="Wira Hadipoernomo, Jessica Christa" userId="S::wirahadj@my.erau.edu::ccb120ca-e959-484f-b0ec-2cdcd31e8c96" providerId="AD" clId="Web-{DC1E78AA-8CD7-4F22-94DD-9729D3F45348}" dt="2023-04-25T16:26:36.908" v="52"/>
          <ac:picMkLst>
            <pc:docMk/>
            <pc:sldMk cId="0" sldId="261"/>
            <ac:picMk id="8" creationId="{557A9D09-D53B-2779-2EFB-A3E081FB3430}"/>
          </ac:picMkLst>
        </pc:picChg>
        <pc:picChg chg="add del mod">
          <ac:chgData name="Wira Hadipoernomo, Jessica Christa" userId="S::wirahadj@my.erau.edu::ccb120ca-e959-484f-b0ec-2cdcd31e8c96" providerId="AD" clId="Web-{DC1E78AA-8CD7-4F22-94DD-9729D3F45348}" dt="2023-04-25T16:23:56.668" v="42"/>
          <ac:picMkLst>
            <pc:docMk/>
            <pc:sldMk cId="0" sldId="261"/>
            <ac:picMk id="13" creationId="{D6EED949-7165-D544-8E8B-78EC6C4730C9}"/>
          </ac:picMkLst>
        </pc:picChg>
        <pc:picChg chg="add mod">
          <ac:chgData name="Wira Hadipoernomo, Jessica Christa" userId="S::wirahadj@my.erau.edu::ccb120ca-e959-484f-b0ec-2cdcd31e8c96" providerId="AD" clId="Web-{DC1E78AA-8CD7-4F22-94DD-9729D3F45348}" dt="2023-04-25T16:25:27.577" v="45" actId="14100"/>
          <ac:picMkLst>
            <pc:docMk/>
            <pc:sldMk cId="0" sldId="261"/>
            <ac:picMk id="14" creationId="{5D41C943-2100-A32D-4053-F2E797A92481}"/>
          </ac:picMkLst>
        </pc:picChg>
        <pc:picChg chg="add mod">
          <ac:chgData name="Wira Hadipoernomo, Jessica Christa" userId="S::wirahadj@my.erau.edu::ccb120ca-e959-484f-b0ec-2cdcd31e8c96" providerId="AD" clId="Web-{DC1E78AA-8CD7-4F22-94DD-9729D3F45348}" dt="2023-04-25T16:26:32.970" v="51" actId="1076"/>
          <ac:picMkLst>
            <pc:docMk/>
            <pc:sldMk cId="0" sldId="261"/>
            <ac:picMk id="15" creationId="{C4688A29-83F7-60C3-7997-F26E5A567409}"/>
          </ac:picMkLst>
        </pc:picChg>
        <pc:picChg chg="add mod">
          <ac:chgData name="Wira Hadipoernomo, Jessica Christa" userId="S::wirahadj@my.erau.edu::ccb120ca-e959-484f-b0ec-2cdcd31e8c96" providerId="AD" clId="Web-{DC1E78AA-8CD7-4F22-94DD-9729D3F45348}" dt="2023-04-25T16:27:09.268" v="57" actId="14100"/>
          <ac:picMkLst>
            <pc:docMk/>
            <pc:sldMk cId="0" sldId="261"/>
            <ac:picMk id="16" creationId="{B7B1D962-DDC2-138F-E618-12D4FE830219}"/>
          </ac:picMkLst>
        </pc:picChg>
      </pc:sldChg>
      <pc:sldChg chg="addSp delSp modSp add replId">
        <pc:chgData name="Wira Hadipoernomo, Jessica Christa" userId="S::wirahadj@my.erau.edu::ccb120ca-e959-484f-b0ec-2cdcd31e8c96" providerId="AD" clId="Web-{DC1E78AA-8CD7-4F22-94DD-9729D3F45348}" dt="2023-04-25T16:36:46.507" v="80" actId="14100"/>
        <pc:sldMkLst>
          <pc:docMk/>
          <pc:sldMk cId="568793175" sldId="271"/>
        </pc:sldMkLst>
        <pc:spChg chg="mod">
          <ac:chgData name="Wira Hadipoernomo, Jessica Christa" userId="S::wirahadj@my.erau.edu::ccb120ca-e959-484f-b0ec-2cdcd31e8c96" providerId="AD" clId="Web-{DC1E78AA-8CD7-4F22-94DD-9729D3F45348}" dt="2023-04-25T16:04:14.206" v="29" actId="20577"/>
          <ac:spMkLst>
            <pc:docMk/>
            <pc:sldMk cId="568793175" sldId="271"/>
            <ac:spMk id="10" creationId="{83211BC0-E73C-5B70-7C67-3A22F47E7E5D}"/>
          </ac:spMkLst>
        </pc:spChg>
        <pc:spChg chg="mod">
          <ac:chgData name="Wira Hadipoernomo, Jessica Christa" userId="S::wirahadj@my.erau.edu::ccb120ca-e959-484f-b0ec-2cdcd31e8c96" providerId="AD" clId="Web-{DC1E78AA-8CD7-4F22-94DD-9729D3F45348}" dt="2023-04-25T16:35:31.926" v="65" actId="20577"/>
          <ac:spMkLst>
            <pc:docMk/>
            <pc:sldMk cId="568793175" sldId="271"/>
            <ac:spMk id="12" creationId="{A8F4DE8D-884E-3CDB-EE92-A37871A722C8}"/>
          </ac:spMkLst>
        </pc:spChg>
        <pc:picChg chg="del">
          <ac:chgData name="Wira Hadipoernomo, Jessica Christa" userId="S::wirahadj@my.erau.edu::ccb120ca-e959-484f-b0ec-2cdcd31e8c96" providerId="AD" clId="Web-{DC1E78AA-8CD7-4F22-94DD-9729D3F45348}" dt="2023-04-25T16:03:59.706" v="25"/>
          <ac:picMkLst>
            <pc:docMk/>
            <pc:sldMk cId="568793175" sldId="271"/>
            <ac:picMk id="7" creationId="{C1C2D11F-C7EE-B1F4-034A-A5EC61CEB525}"/>
          </ac:picMkLst>
        </pc:picChg>
        <pc:picChg chg="del">
          <ac:chgData name="Wira Hadipoernomo, Jessica Christa" userId="S::wirahadj@my.erau.edu::ccb120ca-e959-484f-b0ec-2cdcd31e8c96" providerId="AD" clId="Web-{DC1E78AA-8CD7-4F22-94DD-9729D3F45348}" dt="2023-04-25T16:03:57.393" v="24"/>
          <ac:picMkLst>
            <pc:docMk/>
            <pc:sldMk cId="568793175" sldId="271"/>
            <ac:picMk id="8" creationId="{557A9D09-D53B-2779-2EFB-A3E081FB3430}"/>
          </ac:picMkLst>
        </pc:picChg>
        <pc:picChg chg="add del mod">
          <ac:chgData name="Wira Hadipoernomo, Jessica Christa" userId="S::wirahadj@my.erau.edu::ccb120ca-e959-484f-b0ec-2cdcd31e8c96" providerId="AD" clId="Web-{DC1E78AA-8CD7-4F22-94DD-9729D3F45348}" dt="2023-04-25T16:27:21.928" v="58"/>
          <ac:picMkLst>
            <pc:docMk/>
            <pc:sldMk cId="568793175" sldId="271"/>
            <ac:picMk id="9" creationId="{9883E4D2-2C8D-AF4A-69ED-F056B3EA8CCC}"/>
          </ac:picMkLst>
        </pc:picChg>
        <pc:picChg chg="add del mod">
          <ac:chgData name="Wira Hadipoernomo, Jessica Christa" userId="S::wirahadj@my.erau.edu::ccb120ca-e959-484f-b0ec-2cdcd31e8c96" providerId="AD" clId="Web-{DC1E78AA-8CD7-4F22-94DD-9729D3F45348}" dt="2023-04-25T16:27:23.363" v="59"/>
          <ac:picMkLst>
            <pc:docMk/>
            <pc:sldMk cId="568793175" sldId="271"/>
            <ac:picMk id="11" creationId="{4FF9D775-DE0A-E67C-6271-76FE37BE8EAB}"/>
          </ac:picMkLst>
        </pc:picChg>
        <pc:picChg chg="del">
          <ac:chgData name="Wira Hadipoernomo, Jessica Christa" userId="S::wirahadj@my.erau.edu::ccb120ca-e959-484f-b0ec-2cdcd31e8c96" providerId="AD" clId="Web-{DC1E78AA-8CD7-4F22-94DD-9729D3F45348}" dt="2023-04-25T16:25:36" v="46"/>
          <ac:picMkLst>
            <pc:docMk/>
            <pc:sldMk cId="568793175" sldId="271"/>
            <ac:picMk id="13" creationId="{D6EED949-7165-D544-8E8B-78EC6C4730C9}"/>
          </ac:picMkLst>
        </pc:picChg>
        <pc:picChg chg="add mod">
          <ac:chgData name="Wira Hadipoernomo, Jessica Christa" userId="S::wirahadj@my.erau.edu::ccb120ca-e959-484f-b0ec-2cdcd31e8c96" providerId="AD" clId="Web-{DC1E78AA-8CD7-4F22-94DD-9729D3F45348}" dt="2023-04-25T16:36:46.507" v="80" actId="14100"/>
          <ac:picMkLst>
            <pc:docMk/>
            <pc:sldMk cId="568793175" sldId="271"/>
            <ac:picMk id="14" creationId="{D99B3817-3D71-5CA2-2902-9213FFDCDC92}"/>
          </ac:picMkLst>
        </pc:picChg>
        <pc:picChg chg="add mod">
          <ac:chgData name="Wira Hadipoernomo, Jessica Christa" userId="S::wirahadj@my.erau.edu::ccb120ca-e959-484f-b0ec-2cdcd31e8c96" providerId="AD" clId="Web-{DC1E78AA-8CD7-4F22-94DD-9729D3F45348}" dt="2023-04-25T16:36:27.412" v="76" actId="14100"/>
          <ac:picMkLst>
            <pc:docMk/>
            <pc:sldMk cId="568793175" sldId="271"/>
            <ac:picMk id="15" creationId="{0FE42D94-70C7-F5FA-A817-B575CBD569B3}"/>
          </ac:picMkLst>
        </pc:picChg>
        <pc:picChg chg="add mod">
          <ac:chgData name="Wira Hadipoernomo, Jessica Christa" userId="S::wirahadj@my.erau.edu::ccb120ca-e959-484f-b0ec-2cdcd31e8c96" providerId="AD" clId="Web-{DC1E78AA-8CD7-4F22-94DD-9729D3F45348}" dt="2023-04-25T16:36:35.600" v="78" actId="14100"/>
          <ac:picMkLst>
            <pc:docMk/>
            <pc:sldMk cId="568793175" sldId="271"/>
            <ac:picMk id="16" creationId="{761F0BA2-5DD2-580D-782F-08F3E4563755}"/>
          </ac:picMkLst>
        </pc:picChg>
      </pc:sldChg>
    </pc:docChg>
  </pc:docChgLst>
  <pc:docChgLst>
    <pc:chgData name="Zheng, Ying" userId="S::zhengy3@my.erau.edu::0e1c8146-1a97-4bd2-a614-fa6f3402d620" providerId="AD" clId="Web-{C8430E5B-C241-49FD-8C86-A4779D3EDF15}"/>
    <pc:docChg chg="modSld">
      <pc:chgData name="Zheng, Ying" userId="S::zhengy3@my.erau.edu::0e1c8146-1a97-4bd2-a614-fa6f3402d620" providerId="AD" clId="Web-{C8430E5B-C241-49FD-8C86-A4779D3EDF15}" dt="2023-04-22T16:40:50.271" v="28" actId="1076"/>
      <pc:docMkLst>
        <pc:docMk/>
      </pc:docMkLst>
      <pc:sldChg chg="modSp">
        <pc:chgData name="Zheng, Ying" userId="S::zhengy3@my.erau.edu::0e1c8146-1a97-4bd2-a614-fa6f3402d620" providerId="AD" clId="Web-{C8430E5B-C241-49FD-8C86-A4779D3EDF15}" dt="2023-04-22T16:40:50.271" v="28" actId="1076"/>
        <pc:sldMkLst>
          <pc:docMk/>
          <pc:sldMk cId="0" sldId="257"/>
        </pc:sldMkLst>
        <pc:spChg chg="mod">
          <ac:chgData name="Zheng, Ying" userId="S::zhengy3@my.erau.edu::0e1c8146-1a97-4bd2-a614-fa6f3402d620" providerId="AD" clId="Web-{C8430E5B-C241-49FD-8C86-A4779D3EDF15}" dt="2023-04-22T16:40:50.271" v="28" actId="1076"/>
          <ac:spMkLst>
            <pc:docMk/>
            <pc:sldMk cId="0" sldId="257"/>
            <ac:spMk id="9" creationId="{00000000-0000-0000-0000-000000000000}"/>
          </ac:spMkLst>
        </pc:spChg>
      </pc:sldChg>
      <pc:sldChg chg="modSp">
        <pc:chgData name="Zheng, Ying" userId="S::zhengy3@my.erau.edu::0e1c8146-1a97-4bd2-a614-fa6f3402d620" providerId="AD" clId="Web-{C8430E5B-C241-49FD-8C86-A4779D3EDF15}" dt="2023-04-22T16:39:10.046" v="25" actId="20577"/>
        <pc:sldMkLst>
          <pc:docMk/>
          <pc:sldMk cId="0" sldId="259"/>
        </pc:sldMkLst>
        <pc:spChg chg="mod">
          <ac:chgData name="Zheng, Ying" userId="S::zhengy3@my.erau.edu::0e1c8146-1a97-4bd2-a614-fa6f3402d620" providerId="AD" clId="Web-{C8430E5B-C241-49FD-8C86-A4779D3EDF15}" dt="2023-04-22T16:38:42.873" v="12" actId="20577"/>
          <ac:spMkLst>
            <pc:docMk/>
            <pc:sldMk cId="0" sldId="259"/>
            <ac:spMk id="12" creationId="{00000000-0000-0000-0000-000000000000}"/>
          </ac:spMkLst>
        </pc:spChg>
        <pc:spChg chg="mod">
          <ac:chgData name="Zheng, Ying" userId="S::zhengy3@my.erau.edu::0e1c8146-1a97-4bd2-a614-fa6f3402d620" providerId="AD" clId="Web-{C8430E5B-C241-49FD-8C86-A4779D3EDF15}" dt="2023-04-22T16:39:04.921" v="23" actId="20577"/>
          <ac:spMkLst>
            <pc:docMk/>
            <pc:sldMk cId="0" sldId="259"/>
            <ac:spMk id="17" creationId="{AB93F369-4D9C-EA10-114C-7BC74613308A}"/>
          </ac:spMkLst>
        </pc:spChg>
        <pc:spChg chg="mod">
          <ac:chgData name="Zheng, Ying" userId="S::zhengy3@my.erau.edu::0e1c8146-1a97-4bd2-a614-fa6f3402d620" providerId="AD" clId="Web-{C8430E5B-C241-49FD-8C86-A4779D3EDF15}" dt="2023-04-22T16:39:10.046" v="25" actId="20577"/>
          <ac:spMkLst>
            <pc:docMk/>
            <pc:sldMk cId="0" sldId="259"/>
            <ac:spMk id="18" creationId="{B9C46E18-744E-49B4-52C4-604C2354CA9D}"/>
          </ac:spMkLst>
        </pc:spChg>
      </pc:sldChg>
      <pc:sldChg chg="modSp">
        <pc:chgData name="Zheng, Ying" userId="S::zhengy3@my.erau.edu::0e1c8146-1a97-4bd2-a614-fa6f3402d620" providerId="AD" clId="Web-{C8430E5B-C241-49FD-8C86-A4779D3EDF15}" dt="2023-04-22T16:40:11.003" v="27" actId="1076"/>
        <pc:sldMkLst>
          <pc:docMk/>
          <pc:sldMk cId="0" sldId="260"/>
        </pc:sldMkLst>
        <pc:picChg chg="mod">
          <ac:chgData name="Zheng, Ying" userId="S::zhengy3@my.erau.edu::0e1c8146-1a97-4bd2-a614-fa6f3402d620" providerId="AD" clId="Web-{C8430E5B-C241-49FD-8C86-A4779D3EDF15}" dt="2023-04-22T16:40:11.003" v="27" actId="1076"/>
          <ac:picMkLst>
            <pc:docMk/>
            <pc:sldMk cId="0" sldId="260"/>
            <ac:picMk id="5" creationId="{00000000-0000-0000-0000-000000000000}"/>
          </ac:picMkLst>
        </pc:picChg>
      </pc:sldChg>
    </pc:docChg>
  </pc:docChgLst>
  <pc:docChgLst>
    <pc:chgData name="Zheng, Ying" userId="S::zhengy3@my.erau.edu::0e1c8146-1a97-4bd2-a614-fa6f3402d620" providerId="AD" clId="Web-{BC43283A-B944-4EE1-8E7C-45E27280E924}"/>
    <pc:docChg chg="modSld">
      <pc:chgData name="Zheng, Ying" userId="S::zhengy3@my.erau.edu::0e1c8146-1a97-4bd2-a614-fa6f3402d620" providerId="AD" clId="Web-{BC43283A-B944-4EE1-8E7C-45E27280E924}" dt="2023-04-21T01:17:10.694" v="46" actId="1076"/>
      <pc:docMkLst>
        <pc:docMk/>
      </pc:docMkLst>
      <pc:sldChg chg="addSp delSp modSp">
        <pc:chgData name="Zheng, Ying" userId="S::zhengy3@my.erau.edu::0e1c8146-1a97-4bd2-a614-fa6f3402d620" providerId="AD" clId="Web-{BC43283A-B944-4EE1-8E7C-45E27280E924}" dt="2023-04-21T01:13:39.108" v="34" actId="1076"/>
        <pc:sldMkLst>
          <pc:docMk/>
          <pc:sldMk cId="0" sldId="259"/>
        </pc:sldMkLst>
        <pc:spChg chg="mod">
          <ac:chgData name="Zheng, Ying" userId="S::zhengy3@my.erau.edu::0e1c8146-1a97-4bd2-a614-fa6f3402d620" providerId="AD" clId="Web-{BC43283A-B944-4EE1-8E7C-45E27280E924}" dt="2023-04-21T01:13:39.108" v="34" actId="1076"/>
          <ac:spMkLst>
            <pc:docMk/>
            <pc:sldMk cId="0" sldId="259"/>
            <ac:spMk id="12" creationId="{00000000-0000-0000-0000-000000000000}"/>
          </ac:spMkLst>
        </pc:spChg>
        <pc:spChg chg="add mod">
          <ac:chgData name="Zheng, Ying" userId="S::zhengy3@my.erau.edu::0e1c8146-1a97-4bd2-a614-fa6f3402d620" providerId="AD" clId="Web-{BC43283A-B944-4EE1-8E7C-45E27280E924}" dt="2023-04-21T01:12:58.981" v="21" actId="1076"/>
          <ac:spMkLst>
            <pc:docMk/>
            <pc:sldMk cId="0" sldId="259"/>
            <ac:spMk id="17" creationId="{AB93F369-4D9C-EA10-114C-7BC74613308A}"/>
          </ac:spMkLst>
        </pc:spChg>
        <pc:spChg chg="add mod">
          <ac:chgData name="Zheng, Ying" userId="S::zhengy3@my.erau.edu::0e1c8146-1a97-4bd2-a614-fa6f3402d620" providerId="AD" clId="Web-{BC43283A-B944-4EE1-8E7C-45E27280E924}" dt="2023-04-21T01:13:25.670" v="33" actId="1076"/>
          <ac:spMkLst>
            <pc:docMk/>
            <pc:sldMk cId="0" sldId="259"/>
            <ac:spMk id="18" creationId="{B9C46E18-744E-49B4-52C4-604C2354CA9D}"/>
          </ac:spMkLst>
        </pc:spChg>
        <pc:picChg chg="add mod">
          <ac:chgData name="Zheng, Ying" userId="S::zhengy3@my.erau.edu::0e1c8146-1a97-4bd2-a614-fa6f3402d620" providerId="AD" clId="Web-{BC43283A-B944-4EE1-8E7C-45E27280E924}" dt="2023-04-21T01:11:24.009" v="2" actId="1076"/>
          <ac:picMkLst>
            <pc:docMk/>
            <pc:sldMk cId="0" sldId="259"/>
            <ac:picMk id="13" creationId="{C0015636-01D6-ADB2-B221-3FAF470F5087}"/>
          </ac:picMkLst>
        </pc:picChg>
        <pc:picChg chg="add del mod">
          <ac:chgData name="Zheng, Ying" userId="S::zhengy3@my.erau.edu::0e1c8146-1a97-4bd2-a614-fa6f3402d620" providerId="AD" clId="Web-{BC43283A-B944-4EE1-8E7C-45E27280E924}" dt="2023-04-21T01:12:28.730" v="9"/>
          <ac:picMkLst>
            <pc:docMk/>
            <pc:sldMk cId="0" sldId="259"/>
            <ac:picMk id="14" creationId="{65EB8932-9649-5B18-1A96-1B9BE34EB531}"/>
          </ac:picMkLst>
        </pc:picChg>
        <pc:picChg chg="add del mod">
          <ac:chgData name="Zheng, Ying" userId="S::zhengy3@my.erau.edu::0e1c8146-1a97-4bd2-a614-fa6f3402d620" providerId="AD" clId="Web-{BC43283A-B944-4EE1-8E7C-45E27280E924}" dt="2023-04-21T01:12:31.996" v="11"/>
          <ac:picMkLst>
            <pc:docMk/>
            <pc:sldMk cId="0" sldId="259"/>
            <ac:picMk id="15" creationId="{43ACE94A-A5CC-6059-B9A1-47FFCF25CA22}"/>
          </ac:picMkLst>
        </pc:picChg>
        <pc:picChg chg="add mod">
          <ac:chgData name="Zheng, Ying" userId="S::zhengy3@my.erau.edu::0e1c8146-1a97-4bd2-a614-fa6f3402d620" providerId="AD" clId="Web-{BC43283A-B944-4EE1-8E7C-45E27280E924}" dt="2023-04-21T01:13:09.185" v="25" actId="1076"/>
          <ac:picMkLst>
            <pc:docMk/>
            <pc:sldMk cId="0" sldId="259"/>
            <ac:picMk id="16" creationId="{6C2A3E1D-8635-5AC1-062D-F2C67CBF43E4}"/>
          </ac:picMkLst>
        </pc:picChg>
      </pc:sldChg>
      <pc:sldChg chg="addSp modSp">
        <pc:chgData name="Zheng, Ying" userId="S::zhengy3@my.erau.edu::0e1c8146-1a97-4bd2-a614-fa6f3402d620" providerId="AD" clId="Web-{BC43283A-B944-4EE1-8E7C-45E27280E924}" dt="2023-04-21T01:17:10.694" v="46" actId="1076"/>
        <pc:sldMkLst>
          <pc:docMk/>
          <pc:sldMk cId="0" sldId="260"/>
        </pc:sldMkLst>
        <pc:spChg chg="add mod">
          <ac:chgData name="Zheng, Ying" userId="S::zhengy3@my.erau.edu::0e1c8146-1a97-4bd2-a614-fa6f3402d620" providerId="AD" clId="Web-{BC43283A-B944-4EE1-8E7C-45E27280E924}" dt="2023-04-21T01:17:10.694" v="46" actId="1076"/>
          <ac:spMkLst>
            <pc:docMk/>
            <pc:sldMk cId="0" sldId="260"/>
            <ac:spMk id="8" creationId="{1F0607EC-9C10-8D86-9C23-5FE81C1E7BBC}"/>
          </ac:spMkLst>
        </pc:spChg>
        <pc:picChg chg="add mod">
          <ac:chgData name="Zheng, Ying" userId="S::zhengy3@my.erau.edu::0e1c8146-1a97-4bd2-a614-fa6f3402d620" providerId="AD" clId="Web-{BC43283A-B944-4EE1-8E7C-45E27280E924}" dt="2023-04-21T01:17:08.475" v="45" actId="1076"/>
          <ac:picMkLst>
            <pc:docMk/>
            <pc:sldMk cId="0" sldId="260"/>
            <ac:picMk id="7" creationId="{C3447AD4-E049-1B27-DE4E-8D0E0FF92527}"/>
          </ac:picMkLst>
        </pc:picChg>
      </pc:sldChg>
    </pc:docChg>
  </pc:docChgLst>
  <pc:docChgLst>
    <pc:chgData name="Wira Hadipoernomo, Jessica Christa" userId="ccb120ca-e959-484f-b0ec-2cdcd31e8c96" providerId="ADAL" clId="{6EB8EF7C-4CFD-4EF7-9868-AFBB4CF27799}"/>
    <pc:docChg chg="undo redo custSel addSld delSld modSld">
      <pc:chgData name="Wira Hadipoernomo, Jessica Christa" userId="ccb120ca-e959-484f-b0ec-2cdcd31e8c96" providerId="ADAL" clId="{6EB8EF7C-4CFD-4EF7-9868-AFBB4CF27799}" dt="2023-04-27T16:24:20.341" v="1520" actId="20577"/>
      <pc:docMkLst>
        <pc:docMk/>
      </pc:docMkLst>
      <pc:sldChg chg="modSp mod">
        <pc:chgData name="Wira Hadipoernomo, Jessica Christa" userId="ccb120ca-e959-484f-b0ec-2cdcd31e8c96" providerId="ADAL" clId="{6EB8EF7C-4CFD-4EF7-9868-AFBB4CF27799}" dt="2023-04-27T13:11:07.248" v="799" actId="20577"/>
        <pc:sldMkLst>
          <pc:docMk/>
          <pc:sldMk cId="0" sldId="257"/>
        </pc:sldMkLst>
        <pc:spChg chg="mod">
          <ac:chgData name="Wira Hadipoernomo, Jessica Christa" userId="ccb120ca-e959-484f-b0ec-2cdcd31e8c96" providerId="ADAL" clId="{6EB8EF7C-4CFD-4EF7-9868-AFBB4CF27799}" dt="2023-04-27T13:11:07.248" v="799" actId="20577"/>
          <ac:spMkLst>
            <pc:docMk/>
            <pc:sldMk cId="0" sldId="257"/>
            <ac:spMk id="9" creationId="{00000000-0000-0000-0000-000000000000}"/>
          </ac:spMkLst>
        </pc:spChg>
      </pc:sldChg>
      <pc:sldChg chg="addSp delSp modSp mod">
        <pc:chgData name="Wira Hadipoernomo, Jessica Christa" userId="ccb120ca-e959-484f-b0ec-2cdcd31e8c96" providerId="ADAL" clId="{6EB8EF7C-4CFD-4EF7-9868-AFBB4CF27799}" dt="2023-04-27T13:07:46.334" v="751" actId="1076"/>
        <pc:sldMkLst>
          <pc:docMk/>
          <pc:sldMk cId="0" sldId="261"/>
        </pc:sldMkLst>
        <pc:spChg chg="del mod">
          <ac:chgData name="Wira Hadipoernomo, Jessica Christa" userId="ccb120ca-e959-484f-b0ec-2cdcd31e8c96" providerId="ADAL" clId="{6EB8EF7C-4CFD-4EF7-9868-AFBB4CF27799}" dt="2023-04-25T17:00:29.613" v="25" actId="478"/>
          <ac:spMkLst>
            <pc:docMk/>
            <pc:sldMk cId="0" sldId="261"/>
            <ac:spMk id="10" creationId="{83211BC0-E73C-5B70-7C67-3A22F47E7E5D}"/>
          </ac:spMkLst>
        </pc:spChg>
        <pc:spChg chg="del">
          <ac:chgData name="Wira Hadipoernomo, Jessica Christa" userId="ccb120ca-e959-484f-b0ec-2cdcd31e8c96" providerId="ADAL" clId="{6EB8EF7C-4CFD-4EF7-9868-AFBB4CF27799}" dt="2023-04-25T17:00:22.384" v="22" actId="478"/>
          <ac:spMkLst>
            <pc:docMk/>
            <pc:sldMk cId="0" sldId="261"/>
            <ac:spMk id="12" creationId="{A8F4DE8D-884E-3CDB-EE92-A37871A722C8}"/>
          </ac:spMkLst>
        </pc:spChg>
        <pc:spChg chg="add mod">
          <ac:chgData name="Wira Hadipoernomo, Jessica Christa" userId="ccb120ca-e959-484f-b0ec-2cdcd31e8c96" providerId="ADAL" clId="{6EB8EF7C-4CFD-4EF7-9868-AFBB4CF27799}" dt="2023-04-27T12:09:47.011" v="704" actId="1076"/>
          <ac:spMkLst>
            <pc:docMk/>
            <pc:sldMk cId="0" sldId="261"/>
            <ac:spMk id="13" creationId="{95734C6C-731B-337A-1456-FB68BC5E2432}"/>
          </ac:spMkLst>
        </pc:spChg>
        <pc:picChg chg="add del mod">
          <ac:chgData name="Wira Hadipoernomo, Jessica Christa" userId="ccb120ca-e959-484f-b0ec-2cdcd31e8c96" providerId="ADAL" clId="{6EB8EF7C-4CFD-4EF7-9868-AFBB4CF27799}" dt="2023-04-25T17:00:17.421" v="20" actId="478"/>
          <ac:picMkLst>
            <pc:docMk/>
            <pc:sldMk cId="0" sldId="261"/>
            <ac:picMk id="8" creationId="{4B699D94-E526-A9EE-2EDE-3639A15620C6}"/>
          </ac:picMkLst>
        </pc:picChg>
        <pc:picChg chg="add del mod">
          <ac:chgData name="Wira Hadipoernomo, Jessica Christa" userId="ccb120ca-e959-484f-b0ec-2cdcd31e8c96" providerId="ADAL" clId="{6EB8EF7C-4CFD-4EF7-9868-AFBB4CF27799}" dt="2023-04-25T17:00:18.883" v="21" actId="478"/>
          <ac:picMkLst>
            <pc:docMk/>
            <pc:sldMk cId="0" sldId="261"/>
            <ac:picMk id="11" creationId="{DAFB02B2-3EB8-4774-1CEE-DB1580FE3706}"/>
          </ac:picMkLst>
        </pc:picChg>
        <pc:picChg chg="del">
          <ac:chgData name="Wira Hadipoernomo, Jessica Christa" userId="ccb120ca-e959-484f-b0ec-2cdcd31e8c96" providerId="ADAL" clId="{6EB8EF7C-4CFD-4EF7-9868-AFBB4CF27799}" dt="2023-04-25T17:00:23.780" v="23" actId="478"/>
          <ac:picMkLst>
            <pc:docMk/>
            <pc:sldMk cId="0" sldId="261"/>
            <ac:picMk id="14" creationId="{5D41C943-2100-A32D-4053-F2E797A92481}"/>
          </ac:picMkLst>
        </pc:picChg>
        <pc:picChg chg="del">
          <ac:chgData name="Wira Hadipoernomo, Jessica Christa" userId="ccb120ca-e959-484f-b0ec-2cdcd31e8c96" providerId="ADAL" clId="{6EB8EF7C-4CFD-4EF7-9868-AFBB4CF27799}" dt="2023-04-25T16:51:26.189" v="3" actId="478"/>
          <ac:picMkLst>
            <pc:docMk/>
            <pc:sldMk cId="0" sldId="261"/>
            <ac:picMk id="15" creationId="{C4688A29-83F7-60C3-7997-F26E5A567409}"/>
          </ac:picMkLst>
        </pc:picChg>
        <pc:picChg chg="del">
          <ac:chgData name="Wira Hadipoernomo, Jessica Christa" userId="ccb120ca-e959-484f-b0ec-2cdcd31e8c96" providerId="ADAL" clId="{6EB8EF7C-4CFD-4EF7-9868-AFBB4CF27799}" dt="2023-04-25T16:51:02.309" v="0" actId="478"/>
          <ac:picMkLst>
            <pc:docMk/>
            <pc:sldMk cId="0" sldId="261"/>
            <ac:picMk id="16" creationId="{B7B1D962-DDC2-138F-E618-12D4FE830219}"/>
          </ac:picMkLst>
        </pc:picChg>
        <pc:picChg chg="add mod">
          <ac:chgData name="Wira Hadipoernomo, Jessica Christa" userId="ccb120ca-e959-484f-b0ec-2cdcd31e8c96" providerId="ADAL" clId="{6EB8EF7C-4CFD-4EF7-9868-AFBB4CF27799}" dt="2023-04-27T13:07:46.334" v="751" actId="1076"/>
          <ac:picMkLst>
            <pc:docMk/>
            <pc:sldMk cId="0" sldId="261"/>
            <ac:picMk id="18" creationId="{09B8781F-72AE-7AF0-924D-D0DCD56031A9}"/>
          </ac:picMkLst>
        </pc:picChg>
      </pc:sldChg>
      <pc:sldChg chg="addSp modSp mod">
        <pc:chgData name="Wira Hadipoernomo, Jessica Christa" userId="ccb120ca-e959-484f-b0ec-2cdcd31e8c96" providerId="ADAL" clId="{6EB8EF7C-4CFD-4EF7-9868-AFBB4CF27799}" dt="2023-04-27T14:51:03.406" v="1513" actId="20577"/>
        <pc:sldMkLst>
          <pc:docMk/>
          <pc:sldMk cId="0" sldId="266"/>
        </pc:sldMkLst>
        <pc:spChg chg="add mod">
          <ac:chgData name="Wira Hadipoernomo, Jessica Christa" userId="ccb120ca-e959-484f-b0ec-2cdcd31e8c96" providerId="ADAL" clId="{6EB8EF7C-4CFD-4EF7-9868-AFBB4CF27799}" dt="2023-04-27T14:51:03.406" v="1513" actId="20577"/>
          <ac:spMkLst>
            <pc:docMk/>
            <pc:sldMk cId="0" sldId="266"/>
            <ac:spMk id="12" creationId="{29C35121-2ADF-F42F-BD29-D77DCF7B017D}"/>
          </ac:spMkLst>
        </pc:spChg>
        <pc:picChg chg="mod">
          <ac:chgData name="Wira Hadipoernomo, Jessica Christa" userId="ccb120ca-e959-484f-b0ec-2cdcd31e8c96" providerId="ADAL" clId="{6EB8EF7C-4CFD-4EF7-9868-AFBB4CF27799}" dt="2023-04-27T14:50:36.007" v="1505" actId="1076"/>
          <ac:picMkLst>
            <pc:docMk/>
            <pc:sldMk cId="0" sldId="266"/>
            <ac:picMk id="15" creationId="{10EA922E-789B-70EC-50D3-4B3A5928B676}"/>
          </ac:picMkLst>
        </pc:picChg>
        <pc:picChg chg="mod">
          <ac:chgData name="Wira Hadipoernomo, Jessica Christa" userId="ccb120ca-e959-484f-b0ec-2cdcd31e8c96" providerId="ADAL" clId="{6EB8EF7C-4CFD-4EF7-9868-AFBB4CF27799}" dt="2023-04-27T14:50:38.241" v="1506" actId="1076"/>
          <ac:picMkLst>
            <pc:docMk/>
            <pc:sldMk cId="0" sldId="266"/>
            <ac:picMk id="17" creationId="{691F8EA0-C94E-140E-B0DC-BDE037EE4B1B}"/>
          </ac:picMkLst>
        </pc:picChg>
      </pc:sldChg>
      <pc:sldChg chg="addSp delSp modSp mod">
        <pc:chgData name="Wira Hadipoernomo, Jessica Christa" userId="ccb120ca-e959-484f-b0ec-2cdcd31e8c96" providerId="ADAL" clId="{6EB8EF7C-4CFD-4EF7-9868-AFBB4CF27799}" dt="2023-04-27T16:24:20.341" v="1520" actId="20577"/>
        <pc:sldMkLst>
          <pc:docMk/>
          <pc:sldMk cId="568793175" sldId="271"/>
        </pc:sldMkLst>
        <pc:spChg chg="mod">
          <ac:chgData name="Wira Hadipoernomo, Jessica Christa" userId="ccb120ca-e959-484f-b0ec-2cdcd31e8c96" providerId="ADAL" clId="{6EB8EF7C-4CFD-4EF7-9868-AFBB4CF27799}" dt="2023-04-27T16:24:20.341" v="1520" actId="20577"/>
          <ac:spMkLst>
            <pc:docMk/>
            <pc:sldMk cId="568793175" sldId="271"/>
            <ac:spMk id="12" creationId="{A8F4DE8D-884E-3CDB-EE92-A37871A722C8}"/>
          </ac:spMkLst>
        </pc:spChg>
        <pc:picChg chg="add del mod">
          <ac:chgData name="Wira Hadipoernomo, Jessica Christa" userId="ccb120ca-e959-484f-b0ec-2cdcd31e8c96" providerId="ADAL" clId="{6EB8EF7C-4CFD-4EF7-9868-AFBB4CF27799}" dt="2023-04-27T02:45:30.799" v="96" actId="478"/>
          <ac:picMkLst>
            <pc:docMk/>
            <pc:sldMk cId="568793175" sldId="271"/>
            <ac:picMk id="8" creationId="{72A81C29-F90E-A8A5-7FF6-5C72F76C787A}"/>
          </ac:picMkLst>
        </pc:picChg>
        <pc:picChg chg="add del mod">
          <ac:chgData name="Wira Hadipoernomo, Jessica Christa" userId="ccb120ca-e959-484f-b0ec-2cdcd31e8c96" providerId="ADAL" clId="{6EB8EF7C-4CFD-4EF7-9868-AFBB4CF27799}" dt="2023-04-27T13:04:44.443" v="738" actId="478"/>
          <ac:picMkLst>
            <pc:docMk/>
            <pc:sldMk cId="568793175" sldId="271"/>
            <ac:picMk id="8" creationId="{A84B8E8D-81F8-9B35-EA32-1B9365FDD278}"/>
          </ac:picMkLst>
        </pc:picChg>
        <pc:picChg chg="add del mod">
          <ac:chgData name="Wira Hadipoernomo, Jessica Christa" userId="ccb120ca-e959-484f-b0ec-2cdcd31e8c96" providerId="ADAL" clId="{6EB8EF7C-4CFD-4EF7-9868-AFBB4CF27799}" dt="2023-04-27T12:14:48.734" v="720" actId="478"/>
          <ac:picMkLst>
            <pc:docMk/>
            <pc:sldMk cId="568793175" sldId="271"/>
            <ac:picMk id="9" creationId="{245F716A-3B33-E8A0-2AF9-12E89CAB167A}"/>
          </ac:picMkLst>
        </pc:picChg>
        <pc:picChg chg="add del mod">
          <ac:chgData name="Wira Hadipoernomo, Jessica Christa" userId="ccb120ca-e959-484f-b0ec-2cdcd31e8c96" providerId="ADAL" clId="{6EB8EF7C-4CFD-4EF7-9868-AFBB4CF27799}" dt="2023-04-27T02:45:32.499" v="97" actId="478"/>
          <ac:picMkLst>
            <pc:docMk/>
            <pc:sldMk cId="568793175" sldId="271"/>
            <ac:picMk id="11" creationId="{BD9C1444-558A-6522-7349-A2833D94FF47}"/>
          </ac:picMkLst>
        </pc:picChg>
        <pc:picChg chg="add del mod">
          <ac:chgData name="Wira Hadipoernomo, Jessica Christa" userId="ccb120ca-e959-484f-b0ec-2cdcd31e8c96" providerId="ADAL" clId="{6EB8EF7C-4CFD-4EF7-9868-AFBB4CF27799}" dt="2023-04-27T13:04:52.805" v="744" actId="478"/>
          <ac:picMkLst>
            <pc:docMk/>
            <pc:sldMk cId="568793175" sldId="271"/>
            <ac:picMk id="13" creationId="{33615FDC-3336-7227-3BF5-AD2E45686760}"/>
          </ac:picMkLst>
        </pc:picChg>
        <pc:picChg chg="del mod">
          <ac:chgData name="Wira Hadipoernomo, Jessica Christa" userId="ccb120ca-e959-484f-b0ec-2cdcd31e8c96" providerId="ADAL" clId="{6EB8EF7C-4CFD-4EF7-9868-AFBB4CF27799}" dt="2023-04-27T02:45:53.106" v="106" actId="478"/>
          <ac:picMkLst>
            <pc:docMk/>
            <pc:sldMk cId="568793175" sldId="271"/>
            <ac:picMk id="14" creationId="{D99B3817-3D71-5CA2-2902-9213FFDCDC92}"/>
          </ac:picMkLst>
        </pc:picChg>
        <pc:picChg chg="del">
          <ac:chgData name="Wira Hadipoernomo, Jessica Christa" userId="ccb120ca-e959-484f-b0ec-2cdcd31e8c96" providerId="ADAL" clId="{6EB8EF7C-4CFD-4EF7-9868-AFBB4CF27799}" dt="2023-04-25T16:53:04.418" v="6" actId="478"/>
          <ac:picMkLst>
            <pc:docMk/>
            <pc:sldMk cId="568793175" sldId="271"/>
            <ac:picMk id="15" creationId="{0FE42D94-70C7-F5FA-A817-B575CBD569B3}"/>
          </ac:picMkLst>
        </pc:picChg>
        <pc:picChg chg="add del mod">
          <ac:chgData name="Wira Hadipoernomo, Jessica Christa" userId="ccb120ca-e959-484f-b0ec-2cdcd31e8c96" providerId="ADAL" clId="{6EB8EF7C-4CFD-4EF7-9868-AFBB4CF27799}" dt="2023-04-27T12:14:50.177" v="721" actId="478"/>
          <ac:picMkLst>
            <pc:docMk/>
            <pc:sldMk cId="568793175" sldId="271"/>
            <ac:picMk id="15" creationId="{50D2917F-300E-F33E-C051-9823B0525E30}"/>
          </ac:picMkLst>
        </pc:picChg>
        <pc:picChg chg="del">
          <ac:chgData name="Wira Hadipoernomo, Jessica Christa" userId="ccb120ca-e959-484f-b0ec-2cdcd31e8c96" providerId="ADAL" clId="{6EB8EF7C-4CFD-4EF7-9868-AFBB4CF27799}" dt="2023-04-25T16:53:06.012" v="7" actId="478"/>
          <ac:picMkLst>
            <pc:docMk/>
            <pc:sldMk cId="568793175" sldId="271"/>
            <ac:picMk id="16" creationId="{761F0BA2-5DD2-580D-782F-08F3E4563755}"/>
          </ac:picMkLst>
        </pc:picChg>
        <pc:picChg chg="add del mod">
          <ac:chgData name="Wira Hadipoernomo, Jessica Christa" userId="ccb120ca-e959-484f-b0ec-2cdcd31e8c96" providerId="ADAL" clId="{6EB8EF7C-4CFD-4EF7-9868-AFBB4CF27799}" dt="2023-04-27T13:06:56.574" v="747" actId="478"/>
          <ac:picMkLst>
            <pc:docMk/>
            <pc:sldMk cId="568793175" sldId="271"/>
            <ac:picMk id="16" creationId="{7DE44BD5-8D5C-90EF-D7BA-F06B4457716F}"/>
          </ac:picMkLst>
        </pc:picChg>
        <pc:picChg chg="add del mod">
          <ac:chgData name="Wira Hadipoernomo, Jessica Christa" userId="ccb120ca-e959-484f-b0ec-2cdcd31e8c96" providerId="ADAL" clId="{6EB8EF7C-4CFD-4EF7-9868-AFBB4CF27799}" dt="2023-04-27T12:15:09.216" v="722" actId="478"/>
          <ac:picMkLst>
            <pc:docMk/>
            <pc:sldMk cId="568793175" sldId="271"/>
            <ac:picMk id="17" creationId="{5C1589B8-8B15-7429-7ECA-FDD6A1CB880E}"/>
          </ac:picMkLst>
        </pc:picChg>
        <pc:picChg chg="add mod">
          <ac:chgData name="Wira Hadipoernomo, Jessica Christa" userId="ccb120ca-e959-484f-b0ec-2cdcd31e8c96" providerId="ADAL" clId="{6EB8EF7C-4CFD-4EF7-9868-AFBB4CF27799}" dt="2023-04-27T13:04:51.791" v="743" actId="1076"/>
          <ac:picMkLst>
            <pc:docMk/>
            <pc:sldMk cId="568793175" sldId="271"/>
            <ac:picMk id="19" creationId="{B7A7A55C-ED8D-C8F5-F7B4-CB032ABDA8BD}"/>
          </ac:picMkLst>
        </pc:picChg>
        <pc:picChg chg="add mod">
          <ac:chgData name="Wira Hadipoernomo, Jessica Christa" userId="ccb120ca-e959-484f-b0ec-2cdcd31e8c96" providerId="ADAL" clId="{6EB8EF7C-4CFD-4EF7-9868-AFBB4CF27799}" dt="2023-04-27T13:05:09.415" v="746" actId="1076"/>
          <ac:picMkLst>
            <pc:docMk/>
            <pc:sldMk cId="568793175" sldId="271"/>
            <ac:picMk id="21" creationId="{9AC0BD75-92C1-864F-DB6B-4AE9E0AD589C}"/>
          </ac:picMkLst>
        </pc:picChg>
        <pc:picChg chg="add mod">
          <ac:chgData name="Wira Hadipoernomo, Jessica Christa" userId="ccb120ca-e959-484f-b0ec-2cdcd31e8c96" providerId="ADAL" clId="{6EB8EF7C-4CFD-4EF7-9868-AFBB4CF27799}" dt="2023-04-27T13:07:00.515" v="750" actId="14100"/>
          <ac:picMkLst>
            <pc:docMk/>
            <pc:sldMk cId="568793175" sldId="271"/>
            <ac:picMk id="23" creationId="{ABA8A826-3858-70E3-0629-058D6099C3D4}"/>
          </ac:picMkLst>
        </pc:picChg>
      </pc:sldChg>
      <pc:sldChg chg="new del">
        <pc:chgData name="Wira Hadipoernomo, Jessica Christa" userId="ccb120ca-e959-484f-b0ec-2cdcd31e8c96" providerId="ADAL" clId="{6EB8EF7C-4CFD-4EF7-9868-AFBB4CF27799}" dt="2023-04-25T16:59:59.004" v="16" actId="47"/>
        <pc:sldMkLst>
          <pc:docMk/>
          <pc:sldMk cId="585282786" sldId="272"/>
        </pc:sldMkLst>
      </pc:sldChg>
      <pc:sldChg chg="new del">
        <pc:chgData name="Wira Hadipoernomo, Jessica Christa" userId="ccb120ca-e959-484f-b0ec-2cdcd31e8c96" providerId="ADAL" clId="{6EB8EF7C-4CFD-4EF7-9868-AFBB4CF27799}" dt="2023-04-25T17:00:08.968" v="18" actId="47"/>
        <pc:sldMkLst>
          <pc:docMk/>
          <pc:sldMk cId="3255832120" sldId="272"/>
        </pc:sldMkLst>
      </pc:sldChg>
      <pc:sldChg chg="addSp delSp modSp add mod">
        <pc:chgData name="Wira Hadipoernomo, Jessica Christa" userId="ccb120ca-e959-484f-b0ec-2cdcd31e8c96" providerId="ADAL" clId="{6EB8EF7C-4CFD-4EF7-9868-AFBB4CF27799}" dt="2023-04-27T03:21:46.786" v="525" actId="1076"/>
        <pc:sldMkLst>
          <pc:docMk/>
          <pc:sldMk cId="3510963504" sldId="272"/>
        </pc:sldMkLst>
        <pc:spChg chg="mod">
          <ac:chgData name="Wira Hadipoernomo, Jessica Christa" userId="ccb120ca-e959-484f-b0ec-2cdcd31e8c96" providerId="ADAL" clId="{6EB8EF7C-4CFD-4EF7-9868-AFBB4CF27799}" dt="2023-04-27T03:21:46.786" v="525" actId="1076"/>
          <ac:spMkLst>
            <pc:docMk/>
            <pc:sldMk cId="3510963504" sldId="272"/>
            <ac:spMk id="12" creationId="{A8F4DE8D-884E-3CDB-EE92-A37871A722C8}"/>
          </ac:spMkLst>
        </pc:spChg>
        <pc:picChg chg="del">
          <ac:chgData name="Wira Hadipoernomo, Jessica Christa" userId="ccb120ca-e959-484f-b0ec-2cdcd31e8c96" providerId="ADAL" clId="{6EB8EF7C-4CFD-4EF7-9868-AFBB4CF27799}" dt="2023-04-27T02:39:31.411" v="73" actId="478"/>
          <ac:picMkLst>
            <pc:docMk/>
            <pc:sldMk cId="3510963504" sldId="272"/>
            <ac:picMk id="8" creationId="{4B699D94-E526-A9EE-2EDE-3639A15620C6}"/>
          </ac:picMkLst>
        </pc:picChg>
        <pc:picChg chg="add mod">
          <ac:chgData name="Wira Hadipoernomo, Jessica Christa" userId="ccb120ca-e959-484f-b0ec-2cdcd31e8c96" providerId="ADAL" clId="{6EB8EF7C-4CFD-4EF7-9868-AFBB4CF27799}" dt="2023-04-27T02:39:49.645" v="76" actId="1076"/>
          <ac:picMkLst>
            <pc:docMk/>
            <pc:sldMk cId="3510963504" sldId="272"/>
            <ac:picMk id="9" creationId="{DE717D0A-3C82-31ED-AF9C-40FFF24594B2}"/>
          </ac:picMkLst>
        </pc:picChg>
        <pc:picChg chg="del">
          <ac:chgData name="Wira Hadipoernomo, Jessica Christa" userId="ccb120ca-e959-484f-b0ec-2cdcd31e8c96" providerId="ADAL" clId="{6EB8EF7C-4CFD-4EF7-9868-AFBB4CF27799}" dt="2023-04-27T02:39:33.303" v="74" actId="478"/>
          <ac:picMkLst>
            <pc:docMk/>
            <pc:sldMk cId="3510963504" sldId="272"/>
            <ac:picMk id="11" creationId="{DAFB02B2-3EB8-4774-1CEE-DB1580FE3706}"/>
          </ac:picMkLst>
        </pc:picChg>
        <pc:picChg chg="del">
          <ac:chgData name="Wira Hadipoernomo, Jessica Christa" userId="ccb120ca-e959-484f-b0ec-2cdcd31e8c96" providerId="ADAL" clId="{6EB8EF7C-4CFD-4EF7-9868-AFBB4CF27799}" dt="2023-04-27T02:41:00.304" v="79" actId="478"/>
          <ac:picMkLst>
            <pc:docMk/>
            <pc:sldMk cId="3510963504" sldId="272"/>
            <ac:picMk id="14" creationId="{5D41C943-2100-A32D-4053-F2E797A92481}"/>
          </ac:picMkLst>
        </pc:picChg>
        <pc:picChg chg="add mod">
          <ac:chgData name="Wira Hadipoernomo, Jessica Christa" userId="ccb120ca-e959-484f-b0ec-2cdcd31e8c96" providerId="ADAL" clId="{6EB8EF7C-4CFD-4EF7-9868-AFBB4CF27799}" dt="2023-04-27T02:40:14.613" v="78" actId="1076"/>
          <ac:picMkLst>
            <pc:docMk/>
            <pc:sldMk cId="3510963504" sldId="272"/>
            <ac:picMk id="15" creationId="{5E2A75F5-E9ED-B06F-FB26-1BA7727B383A}"/>
          </ac:picMkLst>
        </pc:picChg>
        <pc:picChg chg="add del mod">
          <ac:chgData name="Wira Hadipoernomo, Jessica Christa" userId="ccb120ca-e959-484f-b0ec-2cdcd31e8c96" providerId="ADAL" clId="{6EB8EF7C-4CFD-4EF7-9868-AFBB4CF27799}" dt="2023-04-27T02:44:47.372" v="89" actId="478"/>
          <ac:picMkLst>
            <pc:docMk/>
            <pc:sldMk cId="3510963504" sldId="272"/>
            <ac:picMk id="17" creationId="{7C7F27C7-EC2F-C5F5-F76F-86DCF5755816}"/>
          </ac:picMkLst>
        </pc:picChg>
        <pc:picChg chg="add mod">
          <ac:chgData name="Wira Hadipoernomo, Jessica Christa" userId="ccb120ca-e959-484f-b0ec-2cdcd31e8c96" providerId="ADAL" clId="{6EB8EF7C-4CFD-4EF7-9868-AFBB4CF27799}" dt="2023-04-27T03:21:40.132" v="524" actId="1076"/>
          <ac:picMkLst>
            <pc:docMk/>
            <pc:sldMk cId="3510963504" sldId="272"/>
            <ac:picMk id="19" creationId="{316C44BD-D85B-B563-7435-FBD0ADAA3FD9}"/>
          </ac:picMkLst>
        </pc:picChg>
      </pc:sldChg>
      <pc:sldChg chg="addSp delSp modSp add mod">
        <pc:chgData name="Wira Hadipoernomo, Jessica Christa" userId="ccb120ca-e959-484f-b0ec-2cdcd31e8c96" providerId="ADAL" clId="{6EB8EF7C-4CFD-4EF7-9868-AFBB4CF27799}" dt="2023-04-27T13:30:44.124" v="1016" actId="1076"/>
        <pc:sldMkLst>
          <pc:docMk/>
          <pc:sldMk cId="2425500230" sldId="279"/>
        </pc:sldMkLst>
        <pc:spChg chg="add mod">
          <ac:chgData name="Wira Hadipoernomo, Jessica Christa" userId="ccb120ca-e959-484f-b0ec-2cdcd31e8c96" providerId="ADAL" clId="{6EB8EF7C-4CFD-4EF7-9868-AFBB4CF27799}" dt="2023-04-27T13:30:33.575" v="1014" actId="20577"/>
          <ac:spMkLst>
            <pc:docMk/>
            <pc:sldMk cId="2425500230" sldId="279"/>
            <ac:spMk id="7" creationId="{713A4BAE-D773-ECCA-FB51-4CE9CB0986DB}"/>
          </ac:spMkLst>
        </pc:spChg>
        <pc:spChg chg="del mod">
          <ac:chgData name="Wira Hadipoernomo, Jessica Christa" userId="ccb120ca-e959-484f-b0ec-2cdcd31e8c96" providerId="ADAL" clId="{6EB8EF7C-4CFD-4EF7-9868-AFBB4CF27799}" dt="2023-04-27T13:20:47.405" v="934" actId="478"/>
          <ac:spMkLst>
            <pc:docMk/>
            <pc:sldMk cId="2425500230" sldId="279"/>
            <ac:spMk id="13" creationId="{95734C6C-731B-337A-1456-FB68BC5E2432}"/>
          </ac:spMkLst>
        </pc:spChg>
        <pc:picChg chg="add mod">
          <ac:chgData name="Wira Hadipoernomo, Jessica Christa" userId="ccb120ca-e959-484f-b0ec-2cdcd31e8c96" providerId="ADAL" clId="{6EB8EF7C-4CFD-4EF7-9868-AFBB4CF27799}" dt="2023-04-27T13:30:44.124" v="1016" actId="1076"/>
          <ac:picMkLst>
            <pc:docMk/>
            <pc:sldMk cId="2425500230" sldId="279"/>
            <ac:picMk id="8" creationId="{109A42E8-605A-B7DC-1BC0-A56A47B7892A}"/>
          </ac:picMkLst>
        </pc:picChg>
        <pc:picChg chg="add mod">
          <ac:chgData name="Wira Hadipoernomo, Jessica Christa" userId="ccb120ca-e959-484f-b0ec-2cdcd31e8c96" providerId="ADAL" clId="{6EB8EF7C-4CFD-4EF7-9868-AFBB4CF27799}" dt="2023-04-27T13:30:41.378" v="1015" actId="1076"/>
          <ac:picMkLst>
            <pc:docMk/>
            <pc:sldMk cId="2425500230" sldId="279"/>
            <ac:picMk id="10" creationId="{3E5080E8-AD10-3CA8-7C0C-EFA426D55665}"/>
          </ac:picMkLst>
        </pc:picChg>
        <pc:picChg chg="del">
          <ac:chgData name="Wira Hadipoernomo, Jessica Christa" userId="ccb120ca-e959-484f-b0ec-2cdcd31e8c96" providerId="ADAL" clId="{6EB8EF7C-4CFD-4EF7-9868-AFBB4CF27799}" dt="2023-04-27T03:12:32.130" v="412" actId="478"/>
          <ac:picMkLst>
            <pc:docMk/>
            <pc:sldMk cId="2425500230" sldId="279"/>
            <ac:picMk id="18" creationId="{09B8781F-72AE-7AF0-924D-D0DCD56031A9}"/>
          </ac:picMkLst>
        </pc:picChg>
      </pc:sldChg>
      <pc:sldChg chg="new del">
        <pc:chgData name="Wira Hadipoernomo, Jessica Christa" userId="ccb120ca-e959-484f-b0ec-2cdcd31e8c96" providerId="ADAL" clId="{6EB8EF7C-4CFD-4EF7-9868-AFBB4CF27799}" dt="2023-04-27T03:09:25.507" v="410" actId="47"/>
        <pc:sldMkLst>
          <pc:docMk/>
          <pc:sldMk cId="3137361699" sldId="279"/>
        </pc:sldMkLst>
      </pc:sldChg>
      <pc:sldChg chg="new del">
        <pc:chgData name="Wira Hadipoernomo, Jessica Christa" userId="ccb120ca-e959-484f-b0ec-2cdcd31e8c96" providerId="ADAL" clId="{6EB8EF7C-4CFD-4EF7-9868-AFBB4CF27799}" dt="2023-04-27T03:08:07.617" v="408" actId="47"/>
        <pc:sldMkLst>
          <pc:docMk/>
          <pc:sldMk cId="3618141450" sldId="279"/>
        </pc:sldMkLst>
      </pc:sldChg>
    </pc:docChg>
  </pc:docChgLst>
  <pc:docChgLst>
    <pc:chgData name="Zhou, Yujing" userId="0a93a105-e23b-4ce6-a1a5-2414f9194615" providerId="ADAL" clId="{F59CF977-2D52-4EB5-AADD-E16D32AFC1D5}"/>
    <pc:docChg chg="undo custSel addSld modSld sldOrd">
      <pc:chgData name="Zhou, Yujing" userId="0a93a105-e23b-4ce6-a1a5-2414f9194615" providerId="ADAL" clId="{F59CF977-2D52-4EB5-AADD-E16D32AFC1D5}" dt="2023-04-27T15:11:18.965" v="771"/>
      <pc:docMkLst>
        <pc:docMk/>
      </pc:docMkLst>
      <pc:sldChg chg="modSp mod">
        <pc:chgData name="Zhou, Yujing" userId="0a93a105-e23b-4ce6-a1a5-2414f9194615" providerId="ADAL" clId="{F59CF977-2D52-4EB5-AADD-E16D32AFC1D5}" dt="2023-04-27T03:28:51.447" v="522" actId="20577"/>
        <pc:sldMkLst>
          <pc:docMk/>
          <pc:sldMk cId="0" sldId="257"/>
        </pc:sldMkLst>
        <pc:spChg chg="mod">
          <ac:chgData name="Zhou, Yujing" userId="0a93a105-e23b-4ce6-a1a5-2414f9194615" providerId="ADAL" clId="{F59CF977-2D52-4EB5-AADD-E16D32AFC1D5}" dt="2023-04-27T03:28:51.447" v="522" actId="20577"/>
          <ac:spMkLst>
            <pc:docMk/>
            <pc:sldMk cId="0" sldId="257"/>
            <ac:spMk id="9" creationId="{00000000-0000-0000-0000-000000000000}"/>
          </ac:spMkLst>
        </pc:spChg>
        <pc:grpChg chg="mod">
          <ac:chgData name="Zhou, Yujing" userId="0a93a105-e23b-4ce6-a1a5-2414f9194615" providerId="ADAL" clId="{F59CF977-2D52-4EB5-AADD-E16D32AFC1D5}" dt="2023-04-27T03:27:58.737" v="493" actId="1076"/>
          <ac:grpSpMkLst>
            <pc:docMk/>
            <pc:sldMk cId="0" sldId="257"/>
            <ac:grpSpMk id="2" creationId="{00000000-0000-0000-0000-000000000000}"/>
          </ac:grpSpMkLst>
        </pc:grpChg>
      </pc:sldChg>
      <pc:sldChg chg="modSp mod">
        <pc:chgData name="Zhou, Yujing" userId="0a93a105-e23b-4ce6-a1a5-2414f9194615" providerId="ADAL" clId="{F59CF977-2D52-4EB5-AADD-E16D32AFC1D5}" dt="2023-04-27T02:28:40.765" v="480" actId="20577"/>
        <pc:sldMkLst>
          <pc:docMk/>
          <pc:sldMk cId="0" sldId="259"/>
        </pc:sldMkLst>
        <pc:spChg chg="mod">
          <ac:chgData name="Zhou, Yujing" userId="0a93a105-e23b-4ce6-a1a5-2414f9194615" providerId="ADAL" clId="{F59CF977-2D52-4EB5-AADD-E16D32AFC1D5}" dt="2023-04-27T02:28:40.765" v="480" actId="20577"/>
          <ac:spMkLst>
            <pc:docMk/>
            <pc:sldMk cId="0" sldId="259"/>
            <ac:spMk id="12" creationId="{00000000-0000-0000-0000-000000000000}"/>
          </ac:spMkLst>
        </pc:spChg>
      </pc:sldChg>
      <pc:sldChg chg="addSp delSp modSp mod">
        <pc:chgData name="Zhou, Yujing" userId="0a93a105-e23b-4ce6-a1a5-2414f9194615" providerId="ADAL" clId="{F59CF977-2D52-4EB5-AADD-E16D32AFC1D5}" dt="2023-04-27T03:55:53.928" v="628" actId="1076"/>
        <pc:sldMkLst>
          <pc:docMk/>
          <pc:sldMk cId="0" sldId="262"/>
        </pc:sldMkLst>
        <pc:spChg chg="add mod">
          <ac:chgData name="Zhou, Yujing" userId="0a93a105-e23b-4ce6-a1a5-2414f9194615" providerId="ADAL" clId="{F59CF977-2D52-4EB5-AADD-E16D32AFC1D5}" dt="2023-04-26T04:51:46.464" v="149" actId="1076"/>
          <ac:spMkLst>
            <pc:docMk/>
            <pc:sldMk cId="0" sldId="262"/>
            <ac:spMk id="7" creationId="{31DABA56-7B47-488E-A062-E1A40EFB187F}"/>
          </ac:spMkLst>
        </pc:spChg>
        <pc:spChg chg="add del mod">
          <ac:chgData name="Zhou, Yujing" userId="0a93a105-e23b-4ce6-a1a5-2414f9194615" providerId="ADAL" clId="{F59CF977-2D52-4EB5-AADD-E16D32AFC1D5}" dt="2023-04-26T04:41:26.464" v="53"/>
          <ac:spMkLst>
            <pc:docMk/>
            <pc:sldMk cId="0" sldId="262"/>
            <ac:spMk id="8" creationId="{A41451B3-8CA0-453E-AB85-01D59A9E91D6}"/>
          </ac:spMkLst>
        </pc:spChg>
        <pc:spChg chg="add del">
          <ac:chgData name="Zhou, Yujing" userId="0a93a105-e23b-4ce6-a1a5-2414f9194615" providerId="ADAL" clId="{F59CF977-2D52-4EB5-AADD-E16D32AFC1D5}" dt="2023-04-26T04:41:27.840" v="55"/>
          <ac:spMkLst>
            <pc:docMk/>
            <pc:sldMk cId="0" sldId="262"/>
            <ac:spMk id="9" creationId="{72CD5977-2F22-4675-B329-5A61BE288332}"/>
          </ac:spMkLst>
        </pc:spChg>
        <pc:spChg chg="add del">
          <ac:chgData name="Zhou, Yujing" userId="0a93a105-e23b-4ce6-a1a5-2414f9194615" providerId="ADAL" clId="{F59CF977-2D52-4EB5-AADD-E16D32AFC1D5}" dt="2023-04-26T04:41:32.454" v="57"/>
          <ac:spMkLst>
            <pc:docMk/>
            <pc:sldMk cId="0" sldId="262"/>
            <ac:spMk id="10" creationId="{94295989-B44B-473E-9357-A7A67CBE10A0}"/>
          </ac:spMkLst>
        </pc:spChg>
        <pc:picChg chg="add mod">
          <ac:chgData name="Zhou, Yujing" userId="0a93a105-e23b-4ce6-a1a5-2414f9194615" providerId="ADAL" clId="{F59CF977-2D52-4EB5-AADD-E16D32AFC1D5}" dt="2023-04-27T03:55:53.928" v="628" actId="1076"/>
          <ac:picMkLst>
            <pc:docMk/>
            <pc:sldMk cId="0" sldId="262"/>
            <ac:picMk id="1032" creationId="{03471E7C-C1B7-4285-B34A-F1F9C431B1B5}"/>
          </ac:picMkLst>
        </pc:picChg>
      </pc:sldChg>
      <pc:sldChg chg="addSp delSp modSp new mod">
        <pc:chgData name="Zhou, Yujing" userId="0a93a105-e23b-4ce6-a1a5-2414f9194615" providerId="ADAL" clId="{F59CF977-2D52-4EB5-AADD-E16D32AFC1D5}" dt="2023-04-27T04:00:55.199" v="650" actId="1076"/>
        <pc:sldMkLst>
          <pc:docMk/>
          <pc:sldMk cId="1381019257" sldId="273"/>
        </pc:sldMkLst>
        <pc:spChg chg="mod">
          <ac:chgData name="Zhou, Yujing" userId="0a93a105-e23b-4ce6-a1a5-2414f9194615" providerId="ADAL" clId="{F59CF977-2D52-4EB5-AADD-E16D32AFC1D5}" dt="2023-04-26T04:45:26.598" v="66"/>
          <ac:spMkLst>
            <pc:docMk/>
            <pc:sldMk cId="1381019257" sldId="273"/>
            <ac:spMk id="3" creationId="{7D3C94C0-4686-486C-AECA-37BB51B81427}"/>
          </ac:spMkLst>
        </pc:spChg>
        <pc:spChg chg="mod">
          <ac:chgData name="Zhou, Yujing" userId="0a93a105-e23b-4ce6-a1a5-2414f9194615" providerId="ADAL" clId="{F59CF977-2D52-4EB5-AADD-E16D32AFC1D5}" dt="2023-04-26T04:45:26.598" v="66"/>
          <ac:spMkLst>
            <pc:docMk/>
            <pc:sldMk cId="1381019257" sldId="273"/>
            <ac:spMk id="4" creationId="{71A9B538-895A-4243-AE83-6A500BED6869}"/>
          </ac:spMkLst>
        </pc:spChg>
        <pc:spChg chg="add mod">
          <ac:chgData name="Zhou, Yujing" userId="0a93a105-e23b-4ce6-a1a5-2414f9194615" providerId="ADAL" clId="{F59CF977-2D52-4EB5-AADD-E16D32AFC1D5}" dt="2023-04-26T04:45:46.504" v="74"/>
          <ac:spMkLst>
            <pc:docMk/>
            <pc:sldMk cId="1381019257" sldId="273"/>
            <ac:spMk id="7" creationId="{C9BF3469-7521-4CA8-934D-FC5FF2C92798}"/>
          </ac:spMkLst>
        </pc:spChg>
        <pc:spChg chg="add del">
          <ac:chgData name="Zhou, Yujing" userId="0a93a105-e23b-4ce6-a1a5-2414f9194615" providerId="ADAL" clId="{F59CF977-2D52-4EB5-AADD-E16D32AFC1D5}" dt="2023-04-26T04:48:46.022" v="76" actId="22"/>
          <ac:spMkLst>
            <pc:docMk/>
            <pc:sldMk cId="1381019257" sldId="273"/>
            <ac:spMk id="9" creationId="{E7B72D24-6B22-4A1E-A814-60EF127A6B1B}"/>
          </ac:spMkLst>
        </pc:spChg>
        <pc:spChg chg="add mod">
          <ac:chgData name="Zhou, Yujing" userId="0a93a105-e23b-4ce6-a1a5-2414f9194615" providerId="ADAL" clId="{F59CF977-2D52-4EB5-AADD-E16D32AFC1D5}" dt="2023-04-27T03:55:15.729" v="622" actId="1076"/>
          <ac:spMkLst>
            <pc:docMk/>
            <pc:sldMk cId="1381019257" sldId="273"/>
            <ac:spMk id="11" creationId="{5801EFE9-369D-4A95-978A-538C33A75DCA}"/>
          </ac:spMkLst>
        </pc:spChg>
        <pc:spChg chg="add mod">
          <ac:chgData name="Zhou, Yujing" userId="0a93a105-e23b-4ce6-a1a5-2414f9194615" providerId="ADAL" clId="{F59CF977-2D52-4EB5-AADD-E16D32AFC1D5}" dt="2023-04-27T04:00:55.199" v="650" actId="1076"/>
          <ac:spMkLst>
            <pc:docMk/>
            <pc:sldMk cId="1381019257" sldId="273"/>
            <ac:spMk id="13" creationId="{CF072BE3-4BAA-415D-AE3C-640EB03802B0}"/>
          </ac:spMkLst>
        </pc:spChg>
        <pc:spChg chg="add del mod">
          <ac:chgData name="Zhou, Yujing" userId="0a93a105-e23b-4ce6-a1a5-2414f9194615" providerId="ADAL" clId="{F59CF977-2D52-4EB5-AADD-E16D32AFC1D5}" dt="2023-04-27T03:51:52.593" v="561" actId="478"/>
          <ac:spMkLst>
            <pc:docMk/>
            <pc:sldMk cId="1381019257" sldId="273"/>
            <ac:spMk id="16" creationId="{0C16B43E-8AD1-4084-BE58-295E46404C23}"/>
          </ac:spMkLst>
        </pc:spChg>
        <pc:spChg chg="add del mod">
          <ac:chgData name="Zhou, Yujing" userId="0a93a105-e23b-4ce6-a1a5-2414f9194615" providerId="ADAL" clId="{F59CF977-2D52-4EB5-AADD-E16D32AFC1D5}" dt="2023-04-27T03:51:50.929" v="560" actId="478"/>
          <ac:spMkLst>
            <pc:docMk/>
            <pc:sldMk cId="1381019257" sldId="273"/>
            <ac:spMk id="17" creationId="{17289DF3-DDCD-4C91-9EA5-B8B41508C4ED}"/>
          </ac:spMkLst>
        </pc:spChg>
        <pc:spChg chg="add mod">
          <ac:chgData name="Zhou, Yujing" userId="0a93a105-e23b-4ce6-a1a5-2414f9194615" providerId="ADAL" clId="{F59CF977-2D52-4EB5-AADD-E16D32AFC1D5}" dt="2023-04-27T04:00:44.329" v="649" actId="1076"/>
          <ac:spMkLst>
            <pc:docMk/>
            <pc:sldMk cId="1381019257" sldId="273"/>
            <ac:spMk id="18" creationId="{BEF6E900-4A9E-4F53-944A-D0560C7345F5}"/>
          </ac:spMkLst>
        </pc:spChg>
        <pc:grpChg chg="add mod">
          <ac:chgData name="Zhou, Yujing" userId="0a93a105-e23b-4ce6-a1a5-2414f9194615" providerId="ADAL" clId="{F59CF977-2D52-4EB5-AADD-E16D32AFC1D5}" dt="2023-04-26T04:45:26.598" v="66"/>
          <ac:grpSpMkLst>
            <pc:docMk/>
            <pc:sldMk cId="1381019257" sldId="273"/>
            <ac:grpSpMk id="2" creationId="{8C6E98A6-4A82-4555-AF20-5642B67FE016}"/>
          </ac:grpSpMkLst>
        </pc:grpChg>
        <pc:picChg chg="add del mod">
          <ac:chgData name="Zhou, Yujing" userId="0a93a105-e23b-4ce6-a1a5-2414f9194615" providerId="ADAL" clId="{F59CF977-2D52-4EB5-AADD-E16D32AFC1D5}" dt="2023-04-26T04:45:40.185" v="71"/>
          <ac:picMkLst>
            <pc:docMk/>
            <pc:sldMk cId="1381019257" sldId="273"/>
            <ac:picMk id="5" creationId="{764274C8-2E94-4738-BF70-74057F638753}"/>
          </ac:picMkLst>
        </pc:picChg>
        <pc:picChg chg="add del mod">
          <ac:chgData name="Zhou, Yujing" userId="0a93a105-e23b-4ce6-a1a5-2414f9194615" providerId="ADAL" clId="{F59CF977-2D52-4EB5-AADD-E16D32AFC1D5}" dt="2023-04-26T04:45:42.443" v="73"/>
          <ac:picMkLst>
            <pc:docMk/>
            <pc:sldMk cId="1381019257" sldId="273"/>
            <ac:picMk id="6" creationId="{56EA040D-1256-4CE3-9B10-A20A067E94AC}"/>
          </ac:picMkLst>
        </pc:picChg>
        <pc:picChg chg="add mod modCrop">
          <ac:chgData name="Zhou, Yujing" userId="0a93a105-e23b-4ce6-a1a5-2414f9194615" providerId="ADAL" clId="{F59CF977-2D52-4EB5-AADD-E16D32AFC1D5}" dt="2023-04-27T04:00:36.074" v="647" actId="1076"/>
          <ac:picMkLst>
            <pc:docMk/>
            <pc:sldMk cId="1381019257" sldId="273"/>
            <ac:picMk id="8" creationId="{8F9FC72B-2A10-4C0A-ADAB-3F677B9F73C4}"/>
          </ac:picMkLst>
        </pc:picChg>
        <pc:picChg chg="add del mod">
          <ac:chgData name="Zhou, Yujing" userId="0a93a105-e23b-4ce6-a1a5-2414f9194615" providerId="ADAL" clId="{F59CF977-2D52-4EB5-AADD-E16D32AFC1D5}" dt="2023-04-27T03:59:58.523" v="635" actId="478"/>
          <ac:picMkLst>
            <pc:docMk/>
            <pc:sldMk cId="1381019257" sldId="273"/>
            <ac:picMk id="12" creationId="{387536C9-66E5-48E5-95CA-B2375698E62A}"/>
          </ac:picMkLst>
        </pc:picChg>
        <pc:picChg chg="add del mod">
          <ac:chgData name="Zhou, Yujing" userId="0a93a105-e23b-4ce6-a1a5-2414f9194615" providerId="ADAL" clId="{F59CF977-2D52-4EB5-AADD-E16D32AFC1D5}" dt="2023-04-27T03:51:40.057" v="553" actId="478"/>
          <ac:picMkLst>
            <pc:docMk/>
            <pc:sldMk cId="1381019257" sldId="273"/>
            <ac:picMk id="15" creationId="{5C099BE5-78C8-40D4-8646-38FC2C3A842C}"/>
          </ac:picMkLst>
        </pc:picChg>
        <pc:picChg chg="add del mod">
          <ac:chgData name="Zhou, Yujing" userId="0a93a105-e23b-4ce6-a1a5-2414f9194615" providerId="ADAL" clId="{F59CF977-2D52-4EB5-AADD-E16D32AFC1D5}" dt="2023-04-27T03:51:41.713" v="554" actId="478"/>
          <ac:picMkLst>
            <pc:docMk/>
            <pc:sldMk cId="1381019257" sldId="273"/>
            <ac:picMk id="19" creationId="{EAFB28BE-E7E4-432D-8458-3626329567C0}"/>
          </ac:picMkLst>
        </pc:picChg>
        <pc:picChg chg="add mod">
          <ac:chgData name="Zhou, Yujing" userId="0a93a105-e23b-4ce6-a1a5-2414f9194615" providerId="ADAL" clId="{F59CF977-2D52-4EB5-AADD-E16D32AFC1D5}" dt="2023-04-27T04:00:38.895" v="648" actId="1076"/>
          <ac:picMkLst>
            <pc:docMk/>
            <pc:sldMk cId="1381019257" sldId="273"/>
            <ac:picMk id="20" creationId="{BDEEC73E-9ADA-443A-9B03-9B233F2660F4}"/>
          </ac:picMkLst>
        </pc:picChg>
      </pc:sldChg>
      <pc:sldChg chg="addSp delSp modSp new mod ord">
        <pc:chgData name="Zhou, Yujing" userId="0a93a105-e23b-4ce6-a1a5-2414f9194615" providerId="ADAL" clId="{F59CF977-2D52-4EB5-AADD-E16D32AFC1D5}" dt="2023-04-27T15:11:18.965" v="771"/>
        <pc:sldMkLst>
          <pc:docMk/>
          <pc:sldMk cId="2538161910" sldId="274"/>
        </pc:sldMkLst>
        <pc:spChg chg="mod">
          <ac:chgData name="Zhou, Yujing" userId="0a93a105-e23b-4ce6-a1a5-2414f9194615" providerId="ADAL" clId="{F59CF977-2D52-4EB5-AADD-E16D32AFC1D5}" dt="2023-04-26T05:34:26.652" v="421"/>
          <ac:spMkLst>
            <pc:docMk/>
            <pc:sldMk cId="2538161910" sldId="274"/>
            <ac:spMk id="3" creationId="{AC8E6764-B374-4846-85A8-A53858A8594E}"/>
          </ac:spMkLst>
        </pc:spChg>
        <pc:spChg chg="mod">
          <ac:chgData name="Zhou, Yujing" userId="0a93a105-e23b-4ce6-a1a5-2414f9194615" providerId="ADAL" clId="{F59CF977-2D52-4EB5-AADD-E16D32AFC1D5}" dt="2023-04-26T05:34:26.652" v="421"/>
          <ac:spMkLst>
            <pc:docMk/>
            <pc:sldMk cId="2538161910" sldId="274"/>
            <ac:spMk id="4" creationId="{54BF3354-4CAF-4050-BE6C-F3D617CB415F}"/>
          </ac:spMkLst>
        </pc:spChg>
        <pc:spChg chg="add mod">
          <ac:chgData name="Zhou, Yujing" userId="0a93a105-e23b-4ce6-a1a5-2414f9194615" providerId="ADAL" clId="{F59CF977-2D52-4EB5-AADD-E16D32AFC1D5}" dt="2023-04-26T05:34:36.579" v="423"/>
          <ac:spMkLst>
            <pc:docMk/>
            <pc:sldMk cId="2538161910" sldId="274"/>
            <ac:spMk id="6" creationId="{EDF09B97-238A-490C-98FE-18E0880FB09E}"/>
          </ac:spMkLst>
        </pc:spChg>
        <pc:spChg chg="add mod">
          <ac:chgData name="Zhou, Yujing" userId="0a93a105-e23b-4ce6-a1a5-2414f9194615" providerId="ADAL" clId="{F59CF977-2D52-4EB5-AADD-E16D32AFC1D5}" dt="2023-04-27T04:11:24.591" v="769" actId="1076"/>
          <ac:spMkLst>
            <pc:docMk/>
            <pc:sldMk cId="2538161910" sldId="274"/>
            <ac:spMk id="11" creationId="{BD141293-3141-49FE-A423-A4C0B06A5D32}"/>
          </ac:spMkLst>
        </pc:spChg>
        <pc:spChg chg="add mod">
          <ac:chgData name="Zhou, Yujing" userId="0a93a105-e23b-4ce6-a1a5-2414f9194615" providerId="ADAL" clId="{F59CF977-2D52-4EB5-AADD-E16D32AFC1D5}" dt="2023-04-27T04:11:21.613" v="768" actId="1076"/>
          <ac:spMkLst>
            <pc:docMk/>
            <pc:sldMk cId="2538161910" sldId="274"/>
            <ac:spMk id="12" creationId="{954CA62F-0BEE-4772-8DAC-E46E83A89B71}"/>
          </ac:spMkLst>
        </pc:spChg>
        <pc:spChg chg="add mod">
          <ac:chgData name="Zhou, Yujing" userId="0a93a105-e23b-4ce6-a1a5-2414f9194615" providerId="ADAL" clId="{F59CF977-2D52-4EB5-AADD-E16D32AFC1D5}" dt="2023-04-27T04:10:32.483" v="765" actId="1076"/>
          <ac:spMkLst>
            <pc:docMk/>
            <pc:sldMk cId="2538161910" sldId="274"/>
            <ac:spMk id="15" creationId="{30A913F4-2777-45A6-8E3C-664D1EAFE22F}"/>
          </ac:spMkLst>
        </pc:spChg>
        <pc:spChg chg="add mod">
          <ac:chgData name="Zhou, Yujing" userId="0a93a105-e23b-4ce6-a1a5-2414f9194615" providerId="ADAL" clId="{F59CF977-2D52-4EB5-AADD-E16D32AFC1D5}" dt="2023-04-27T04:10:30.267" v="764" actId="1076"/>
          <ac:spMkLst>
            <pc:docMk/>
            <pc:sldMk cId="2538161910" sldId="274"/>
            <ac:spMk id="16" creationId="{4FB5EB7E-D008-4CD1-AC77-F9E26F4AD060}"/>
          </ac:spMkLst>
        </pc:spChg>
        <pc:grpChg chg="add mod">
          <ac:chgData name="Zhou, Yujing" userId="0a93a105-e23b-4ce6-a1a5-2414f9194615" providerId="ADAL" clId="{F59CF977-2D52-4EB5-AADD-E16D32AFC1D5}" dt="2023-04-26T05:34:26.652" v="421"/>
          <ac:grpSpMkLst>
            <pc:docMk/>
            <pc:sldMk cId="2538161910" sldId="274"/>
            <ac:grpSpMk id="2" creationId="{E19064D8-0DCD-4131-AE82-9B7F758B0F51}"/>
          </ac:grpSpMkLst>
        </pc:grpChg>
        <pc:picChg chg="add mod">
          <ac:chgData name="Zhou, Yujing" userId="0a93a105-e23b-4ce6-a1a5-2414f9194615" providerId="ADAL" clId="{F59CF977-2D52-4EB5-AADD-E16D32AFC1D5}" dt="2023-04-26T05:34:29.196" v="422"/>
          <ac:picMkLst>
            <pc:docMk/>
            <pc:sldMk cId="2538161910" sldId="274"/>
            <ac:picMk id="5" creationId="{C408D57C-EA67-40F8-9682-31AEB68D8C95}"/>
          </ac:picMkLst>
        </pc:picChg>
        <pc:picChg chg="add del mod">
          <ac:chgData name="Zhou, Yujing" userId="0a93a105-e23b-4ce6-a1a5-2414f9194615" providerId="ADAL" clId="{F59CF977-2D52-4EB5-AADD-E16D32AFC1D5}" dt="2023-04-27T04:02:00.409" v="652" actId="478"/>
          <ac:picMkLst>
            <pc:docMk/>
            <pc:sldMk cId="2538161910" sldId="274"/>
            <ac:picMk id="8" creationId="{EB1078CF-553D-44FC-90F3-6E264321781F}"/>
          </ac:picMkLst>
        </pc:picChg>
        <pc:picChg chg="add mod">
          <ac:chgData name="Zhou, Yujing" userId="0a93a105-e23b-4ce6-a1a5-2414f9194615" providerId="ADAL" clId="{F59CF977-2D52-4EB5-AADD-E16D32AFC1D5}" dt="2023-04-27T04:11:15.020" v="766" actId="1076"/>
          <ac:picMkLst>
            <pc:docMk/>
            <pc:sldMk cId="2538161910" sldId="274"/>
            <ac:picMk id="9" creationId="{81ACECB7-B1BF-4484-A6DC-391B1E0634B9}"/>
          </ac:picMkLst>
        </pc:picChg>
        <pc:picChg chg="add del mod">
          <ac:chgData name="Zhou, Yujing" userId="0a93a105-e23b-4ce6-a1a5-2414f9194615" providerId="ADAL" clId="{F59CF977-2D52-4EB5-AADD-E16D32AFC1D5}" dt="2023-04-27T04:02:36.633" v="656" actId="478"/>
          <ac:picMkLst>
            <pc:docMk/>
            <pc:sldMk cId="2538161910" sldId="274"/>
            <ac:picMk id="10" creationId="{951DB657-682C-4E49-B900-BDA319A3DE2E}"/>
          </ac:picMkLst>
        </pc:picChg>
        <pc:picChg chg="add mod">
          <ac:chgData name="Zhou, Yujing" userId="0a93a105-e23b-4ce6-a1a5-2414f9194615" providerId="ADAL" clId="{F59CF977-2D52-4EB5-AADD-E16D32AFC1D5}" dt="2023-04-27T04:11:16.374" v="767" actId="1076"/>
          <ac:picMkLst>
            <pc:docMk/>
            <pc:sldMk cId="2538161910" sldId="274"/>
            <ac:picMk id="14" creationId="{95A2D835-BA4F-49FA-845A-2D587224C043}"/>
          </ac:picMkLst>
        </pc:picChg>
      </pc:sldChg>
      <pc:sldChg chg="addSp delSp modSp new mod">
        <pc:chgData name="Zhou, Yujing" userId="0a93a105-e23b-4ce6-a1a5-2414f9194615" providerId="ADAL" clId="{F59CF977-2D52-4EB5-AADD-E16D32AFC1D5}" dt="2023-04-27T04:04:08.826" v="675" actId="1076"/>
        <pc:sldMkLst>
          <pc:docMk/>
          <pc:sldMk cId="1947217900" sldId="275"/>
        </pc:sldMkLst>
        <pc:spChg chg="mod">
          <ac:chgData name="Zhou, Yujing" userId="0a93a105-e23b-4ce6-a1a5-2414f9194615" providerId="ADAL" clId="{F59CF977-2D52-4EB5-AADD-E16D32AFC1D5}" dt="2023-04-26T05:36:52.699" v="447"/>
          <ac:spMkLst>
            <pc:docMk/>
            <pc:sldMk cId="1947217900" sldId="275"/>
            <ac:spMk id="3" creationId="{A3AD536C-39E1-4BF7-94FE-CDAFC067E911}"/>
          </ac:spMkLst>
        </pc:spChg>
        <pc:spChg chg="mod">
          <ac:chgData name="Zhou, Yujing" userId="0a93a105-e23b-4ce6-a1a5-2414f9194615" providerId="ADAL" clId="{F59CF977-2D52-4EB5-AADD-E16D32AFC1D5}" dt="2023-04-26T05:36:52.699" v="447"/>
          <ac:spMkLst>
            <pc:docMk/>
            <pc:sldMk cId="1947217900" sldId="275"/>
            <ac:spMk id="4" creationId="{606B4DBF-6573-4106-8A56-B1B28BA8AE1C}"/>
          </ac:spMkLst>
        </pc:spChg>
        <pc:spChg chg="add mod">
          <ac:chgData name="Zhou, Yujing" userId="0a93a105-e23b-4ce6-a1a5-2414f9194615" providerId="ADAL" clId="{F59CF977-2D52-4EB5-AADD-E16D32AFC1D5}" dt="2023-04-26T05:37:02.330" v="449"/>
          <ac:spMkLst>
            <pc:docMk/>
            <pc:sldMk cId="1947217900" sldId="275"/>
            <ac:spMk id="6" creationId="{3BB03A00-17F8-4D8D-B5A7-C7395DBBA788}"/>
          </ac:spMkLst>
        </pc:spChg>
        <pc:spChg chg="add mod">
          <ac:chgData name="Zhou, Yujing" userId="0a93a105-e23b-4ce6-a1a5-2414f9194615" providerId="ADAL" clId="{F59CF977-2D52-4EB5-AADD-E16D32AFC1D5}" dt="2023-04-27T04:04:06.934" v="674" actId="1076"/>
          <ac:spMkLst>
            <pc:docMk/>
            <pc:sldMk cId="1947217900" sldId="275"/>
            <ac:spMk id="11" creationId="{7AD915BC-5BE3-4A5E-90E4-522C71D1361E}"/>
          </ac:spMkLst>
        </pc:spChg>
        <pc:spChg chg="add mod">
          <ac:chgData name="Zhou, Yujing" userId="0a93a105-e23b-4ce6-a1a5-2414f9194615" providerId="ADAL" clId="{F59CF977-2D52-4EB5-AADD-E16D32AFC1D5}" dt="2023-04-27T04:04:08.826" v="675" actId="1076"/>
          <ac:spMkLst>
            <pc:docMk/>
            <pc:sldMk cId="1947217900" sldId="275"/>
            <ac:spMk id="12" creationId="{C1435EB8-8FF5-4580-A04F-A05555164D76}"/>
          </ac:spMkLst>
        </pc:spChg>
        <pc:grpChg chg="add mod">
          <ac:chgData name="Zhou, Yujing" userId="0a93a105-e23b-4ce6-a1a5-2414f9194615" providerId="ADAL" clId="{F59CF977-2D52-4EB5-AADD-E16D32AFC1D5}" dt="2023-04-26T05:36:52.699" v="447"/>
          <ac:grpSpMkLst>
            <pc:docMk/>
            <pc:sldMk cId="1947217900" sldId="275"/>
            <ac:grpSpMk id="2" creationId="{6CD657D1-9313-4F91-897D-9EE5EC76E32F}"/>
          </ac:grpSpMkLst>
        </pc:grpChg>
        <pc:picChg chg="add mod">
          <ac:chgData name="Zhou, Yujing" userId="0a93a105-e23b-4ce6-a1a5-2414f9194615" providerId="ADAL" clId="{F59CF977-2D52-4EB5-AADD-E16D32AFC1D5}" dt="2023-04-26T05:36:55.076" v="448"/>
          <ac:picMkLst>
            <pc:docMk/>
            <pc:sldMk cId="1947217900" sldId="275"/>
            <ac:picMk id="5" creationId="{7DD852DD-9FF9-4E40-A998-ED121F7EFB7C}"/>
          </ac:picMkLst>
        </pc:picChg>
        <pc:picChg chg="add del mod">
          <ac:chgData name="Zhou, Yujing" userId="0a93a105-e23b-4ce6-a1a5-2414f9194615" providerId="ADAL" clId="{F59CF977-2D52-4EB5-AADD-E16D32AFC1D5}" dt="2023-04-27T04:03:08.346" v="658" actId="478"/>
          <ac:picMkLst>
            <pc:docMk/>
            <pc:sldMk cId="1947217900" sldId="275"/>
            <ac:picMk id="8" creationId="{503C2A9C-EE6C-41A9-82B3-A34AB9B52612}"/>
          </ac:picMkLst>
        </pc:picChg>
        <pc:picChg chg="add mod">
          <ac:chgData name="Zhou, Yujing" userId="0a93a105-e23b-4ce6-a1a5-2414f9194615" providerId="ADAL" clId="{F59CF977-2D52-4EB5-AADD-E16D32AFC1D5}" dt="2023-04-27T04:03:16.532" v="663" actId="1076"/>
          <ac:picMkLst>
            <pc:docMk/>
            <pc:sldMk cId="1947217900" sldId="275"/>
            <ac:picMk id="9" creationId="{46730CAC-3CA2-47A1-9C7F-7100BE9CE2E0}"/>
          </ac:picMkLst>
        </pc:picChg>
        <pc:picChg chg="add del mod">
          <ac:chgData name="Zhou, Yujing" userId="0a93a105-e23b-4ce6-a1a5-2414f9194615" providerId="ADAL" clId="{F59CF977-2D52-4EB5-AADD-E16D32AFC1D5}" dt="2023-04-27T04:03:42.874" v="665" actId="478"/>
          <ac:picMkLst>
            <pc:docMk/>
            <pc:sldMk cId="1947217900" sldId="275"/>
            <ac:picMk id="10" creationId="{864DB7BF-2BF9-41F1-A90E-5AAA7486D1FF}"/>
          </ac:picMkLst>
        </pc:picChg>
        <pc:picChg chg="add mod">
          <ac:chgData name="Zhou, Yujing" userId="0a93a105-e23b-4ce6-a1a5-2414f9194615" providerId="ADAL" clId="{F59CF977-2D52-4EB5-AADD-E16D32AFC1D5}" dt="2023-04-27T04:04:01.803" v="672" actId="14100"/>
          <ac:picMkLst>
            <pc:docMk/>
            <pc:sldMk cId="1947217900" sldId="275"/>
            <ac:picMk id="14" creationId="{3865E49F-1B9A-45DA-B011-281E9664522A}"/>
          </ac:picMkLst>
        </pc:picChg>
      </pc:sldChg>
      <pc:sldChg chg="addSp delSp modSp new mod">
        <pc:chgData name="Zhou, Yujing" userId="0a93a105-e23b-4ce6-a1a5-2414f9194615" providerId="ADAL" clId="{F59CF977-2D52-4EB5-AADD-E16D32AFC1D5}" dt="2023-04-27T04:07:51.497" v="686" actId="14100"/>
        <pc:sldMkLst>
          <pc:docMk/>
          <pc:sldMk cId="3635191161" sldId="276"/>
        </pc:sldMkLst>
        <pc:spChg chg="mod">
          <ac:chgData name="Zhou, Yujing" userId="0a93a105-e23b-4ce6-a1a5-2414f9194615" providerId="ADAL" clId="{F59CF977-2D52-4EB5-AADD-E16D32AFC1D5}" dt="2023-04-26T05:37:11.683" v="450"/>
          <ac:spMkLst>
            <pc:docMk/>
            <pc:sldMk cId="3635191161" sldId="276"/>
            <ac:spMk id="3" creationId="{23E5784D-AC0A-4E0A-945E-BDE6A0A6AB11}"/>
          </ac:spMkLst>
        </pc:spChg>
        <pc:spChg chg="mod">
          <ac:chgData name="Zhou, Yujing" userId="0a93a105-e23b-4ce6-a1a5-2414f9194615" providerId="ADAL" clId="{F59CF977-2D52-4EB5-AADD-E16D32AFC1D5}" dt="2023-04-26T05:37:11.683" v="450"/>
          <ac:spMkLst>
            <pc:docMk/>
            <pc:sldMk cId="3635191161" sldId="276"/>
            <ac:spMk id="4" creationId="{CBEEDB0A-343D-4215-BAC5-9679BA135FD3}"/>
          </ac:spMkLst>
        </pc:spChg>
        <pc:spChg chg="add mod">
          <ac:chgData name="Zhou, Yujing" userId="0a93a105-e23b-4ce6-a1a5-2414f9194615" providerId="ADAL" clId="{F59CF977-2D52-4EB5-AADD-E16D32AFC1D5}" dt="2023-04-26T05:37:19.683" v="452"/>
          <ac:spMkLst>
            <pc:docMk/>
            <pc:sldMk cId="3635191161" sldId="276"/>
            <ac:spMk id="6" creationId="{9D9D3BA2-A29D-4DB5-BA26-1392B0BD23F9}"/>
          </ac:spMkLst>
        </pc:spChg>
        <pc:grpChg chg="add mod">
          <ac:chgData name="Zhou, Yujing" userId="0a93a105-e23b-4ce6-a1a5-2414f9194615" providerId="ADAL" clId="{F59CF977-2D52-4EB5-AADD-E16D32AFC1D5}" dt="2023-04-26T05:37:11.683" v="450"/>
          <ac:grpSpMkLst>
            <pc:docMk/>
            <pc:sldMk cId="3635191161" sldId="276"/>
            <ac:grpSpMk id="2" creationId="{B8320428-3600-489B-9CF0-FFDD19BB8C41}"/>
          </ac:grpSpMkLst>
        </pc:grpChg>
        <pc:picChg chg="add mod">
          <ac:chgData name="Zhou, Yujing" userId="0a93a105-e23b-4ce6-a1a5-2414f9194615" providerId="ADAL" clId="{F59CF977-2D52-4EB5-AADD-E16D32AFC1D5}" dt="2023-04-26T05:37:14.436" v="451"/>
          <ac:picMkLst>
            <pc:docMk/>
            <pc:sldMk cId="3635191161" sldId="276"/>
            <ac:picMk id="5" creationId="{3DF16B7A-E32E-4893-8B40-35F09FFC3D81}"/>
          </ac:picMkLst>
        </pc:picChg>
        <pc:picChg chg="add del mod">
          <ac:chgData name="Zhou, Yujing" userId="0a93a105-e23b-4ce6-a1a5-2414f9194615" providerId="ADAL" clId="{F59CF977-2D52-4EB5-AADD-E16D32AFC1D5}" dt="2023-04-27T04:07:42.914" v="681" actId="478"/>
          <ac:picMkLst>
            <pc:docMk/>
            <pc:sldMk cId="3635191161" sldId="276"/>
            <ac:picMk id="8" creationId="{780AD619-2147-43ED-A9A7-F0B4E6C2EB55}"/>
          </ac:picMkLst>
        </pc:picChg>
        <pc:picChg chg="add mod">
          <ac:chgData name="Zhou, Yujing" userId="0a93a105-e23b-4ce6-a1a5-2414f9194615" providerId="ADAL" clId="{F59CF977-2D52-4EB5-AADD-E16D32AFC1D5}" dt="2023-04-27T04:07:15.306" v="680" actId="1076"/>
          <ac:picMkLst>
            <pc:docMk/>
            <pc:sldMk cId="3635191161" sldId="276"/>
            <ac:picMk id="9" creationId="{E08E57D9-3B83-4F92-9762-59209E18AC14}"/>
          </ac:picMkLst>
        </pc:picChg>
        <pc:picChg chg="add del mod">
          <ac:chgData name="Zhou, Yujing" userId="0a93a105-e23b-4ce6-a1a5-2414f9194615" providerId="ADAL" clId="{F59CF977-2D52-4EB5-AADD-E16D32AFC1D5}" dt="2023-04-27T04:07:10.002" v="676" actId="478"/>
          <ac:picMkLst>
            <pc:docMk/>
            <pc:sldMk cId="3635191161" sldId="276"/>
            <ac:picMk id="10" creationId="{FBDF3686-B293-4591-8FFC-00DD6F234170}"/>
          </ac:picMkLst>
        </pc:picChg>
        <pc:picChg chg="add mod">
          <ac:chgData name="Zhou, Yujing" userId="0a93a105-e23b-4ce6-a1a5-2414f9194615" providerId="ADAL" clId="{F59CF977-2D52-4EB5-AADD-E16D32AFC1D5}" dt="2023-04-27T04:07:51.497" v="686" actId="14100"/>
          <ac:picMkLst>
            <pc:docMk/>
            <pc:sldMk cId="3635191161" sldId="276"/>
            <ac:picMk id="12" creationId="{15A087D4-A06D-4F99-9904-FC87543FEC2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D9BFF-A60F-42A0-8F3E-AF467F18A7F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0F372-6DA2-4D41-A996-8FD1A4C1A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6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333333"/>
                </a:solidFill>
                <a:effectLst/>
                <a:latin typeface="AmazonEmber"/>
              </a:rPr>
              <a:t>Standard autoencoders learn to generate compact representations of the input.</a:t>
            </a:r>
            <a:r>
              <a:rPr lang="en-US" b="1" i="0">
                <a:solidFill>
                  <a:srgbClr val="292929"/>
                </a:solidFill>
                <a:effectLst/>
                <a:latin typeface="source-serif-pro"/>
              </a:rPr>
              <a:t> instead of encoding an input as a single point, we encode it as a distribution (mean and variance) over the latent space</a:t>
            </a:r>
          </a:p>
          <a:p>
            <a:endParaRPr lang="en-US" b="1" i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source-serif-pro"/>
              </a:rPr>
              <a:t>first, the input is encoded as distribution over the latent space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source-serif-pro"/>
              </a:rPr>
              <a:t>second, a point from the latent space is sampled from that distribution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source-serif-pro"/>
              </a:rPr>
              <a:t>third, the sampled point is decoded and the reconstruction error can be computed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source-serif-pro"/>
              </a:rPr>
              <a:t>finally, the reconstruction error is backpropagated through the network to adjust the weights for training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F372-6DA2-4D41-A996-8FD1A4C1AF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333333"/>
                </a:solidFill>
                <a:effectLst/>
                <a:latin typeface="AmazonEmber"/>
              </a:rPr>
              <a:t>Standard autoencoders learn to generate compact representations of the input.</a:t>
            </a:r>
            <a:r>
              <a:rPr lang="en-US" b="1" i="0">
                <a:solidFill>
                  <a:srgbClr val="292929"/>
                </a:solidFill>
                <a:effectLst/>
                <a:latin typeface="source-serif-pro"/>
              </a:rPr>
              <a:t> instead of encoding an input as a single point, we encode it as a distribution over the latent space</a:t>
            </a:r>
          </a:p>
          <a:p>
            <a:endParaRPr lang="en-US" b="1" i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source-serif-pro"/>
              </a:rPr>
              <a:t>first, the input is encoded as distribution over the latent space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source-serif-pro"/>
              </a:rPr>
              <a:t>second, a point from the latent space is sampled from that distribution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source-serif-pro"/>
              </a:rPr>
              <a:t>third, the sampled point is decoded and the reconstruction error can be computed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source-serif-pro"/>
              </a:rPr>
              <a:t>finally, the reconstruction error is backpropagated through the network to adjust the weights for training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F372-6DA2-4D41-A996-8FD1A4C1AF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1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333333"/>
                </a:solidFill>
                <a:effectLst/>
                <a:latin typeface="AmazonEmber"/>
              </a:rPr>
              <a:t>Standard autoencoders learn to generate compact representations of the input.</a:t>
            </a:r>
            <a:r>
              <a:rPr lang="en-US" b="1" i="0">
                <a:solidFill>
                  <a:srgbClr val="292929"/>
                </a:solidFill>
                <a:effectLst/>
                <a:latin typeface="source-serif-pro"/>
              </a:rPr>
              <a:t> instead of encoding an input as a single point, we encode it as a distribution over the latent space</a:t>
            </a:r>
          </a:p>
          <a:p>
            <a:endParaRPr lang="en-US" b="1" i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source-serif-pro"/>
              </a:rPr>
              <a:t>first, the input is encoded as distribution over the latent space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source-serif-pro"/>
              </a:rPr>
              <a:t>second, a point from the latent space is sampled from that distribution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source-serif-pro"/>
              </a:rPr>
              <a:t>third, the sampled point is decoded and the reconstruction error can be computed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source-serif-pro"/>
              </a:rPr>
              <a:t>finally, the reconstruction error is backpropagated through the network to adjust the weights for training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F372-6DA2-4D41-A996-8FD1A4C1AF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48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Computing systems that learn from data and when a user gives them an input to identify, it will output a result based on its previous training</a:t>
            </a:r>
          </a:p>
          <a:p>
            <a:r>
              <a:rPr lang="en-US"/>
              <a:t>Convolution layer: Applies filters that have values (weights/parameters) to help the machine detect features</a:t>
            </a:r>
          </a:p>
          <a:p>
            <a:r>
              <a:rPr lang="en-US"/>
              <a:t>Pooling layer: downsizes data to reduce the size of the matrix</a:t>
            </a:r>
          </a:p>
          <a:p>
            <a:r>
              <a:rPr lang="en-US"/>
              <a:t>Fully connected layer: Looks at the last convolutional layer and determines what features correlate to a particular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F372-6DA2-4D41-A996-8FD1A4C1AF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71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Computing systems that learn from data and when a user gives them an input to identify, it will output a result based on its previous training</a:t>
            </a:r>
          </a:p>
          <a:p>
            <a:r>
              <a:rPr lang="en-US"/>
              <a:t>Convolution layer: Applies filters that have values (weights/parameters) to help the machine detect features</a:t>
            </a:r>
          </a:p>
          <a:p>
            <a:r>
              <a:rPr lang="en-US"/>
              <a:t>Pooling layer: downsizes data to reduce the size of the matrix</a:t>
            </a:r>
          </a:p>
          <a:p>
            <a:r>
              <a:rPr lang="en-US"/>
              <a:t>Fully connected layer: Looks at the last convolutional layer and determines what features correlate to a particular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F372-6DA2-4D41-A996-8FD1A4C1AF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64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F372-6DA2-4D41-A996-8FD1A4C1AF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70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F372-6DA2-4D41-A996-8FD1A4C1AF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75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0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2999"/>
          </a:blip>
          <a:srcRect/>
          <a:stretch>
            <a:fillRect/>
          </a:stretch>
        </p:blipFill>
        <p:spPr>
          <a:xfrm rot="-567914">
            <a:off x="5803144" y="37835"/>
            <a:ext cx="13976096" cy="117573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75922" y="8074922"/>
            <a:ext cx="1183378" cy="118337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30000" y="1898576"/>
            <a:ext cx="14845922" cy="511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45"/>
              </a:lnSpc>
            </a:pPr>
            <a:r>
              <a:rPr lang="en-US" sz="9675">
                <a:solidFill>
                  <a:srgbClr val="FFFFFF"/>
                </a:solidFill>
                <a:latin typeface="Lovelo"/>
              </a:rPr>
              <a:t>identifying Brain Tumors with Generative Sampling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0996" y="6839405"/>
            <a:ext cx="7828806" cy="490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2822">
                <a:solidFill>
                  <a:srgbClr val="A6A6A6"/>
                </a:solidFill>
                <a:latin typeface="Kollektif Bold"/>
              </a:rPr>
              <a:t>Ying Zheng, </a:t>
            </a:r>
            <a:r>
              <a:rPr lang="en-US" sz="2822" err="1">
                <a:solidFill>
                  <a:srgbClr val="A6A6A6"/>
                </a:solidFill>
                <a:latin typeface="Kollektif Bold"/>
              </a:rPr>
              <a:t>Yujing</a:t>
            </a:r>
            <a:r>
              <a:rPr lang="en-US" sz="2822">
                <a:solidFill>
                  <a:srgbClr val="A6A6A6"/>
                </a:solidFill>
                <a:latin typeface="Kollektif Bold"/>
              </a:rPr>
              <a:t> Zhou, Jessica Christa Wira 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0000" y="8952940"/>
            <a:ext cx="4944039" cy="30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4"/>
              </a:lnSpc>
            </a:pPr>
            <a:r>
              <a:rPr lang="en-US" sz="1831">
                <a:solidFill>
                  <a:srgbClr val="A6A6A6"/>
                </a:solidFill>
                <a:latin typeface="Canva Sans"/>
              </a:rPr>
              <a:t>In fulfillment for DS 540 with Dr. Shekhar</a:t>
            </a:r>
          </a:p>
        </p:txBody>
      </p:sp>
      <p:sp>
        <p:nvSpPr>
          <p:cNvPr id="7" name="AutoShape 7"/>
          <p:cNvSpPr/>
          <p:nvPr/>
        </p:nvSpPr>
        <p:spPr>
          <a:xfrm flipH="1" flipV="1">
            <a:off x="957884" y="2697879"/>
            <a:ext cx="0" cy="368014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38761" y="221842"/>
            <a:ext cx="384733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76326" y="1677076"/>
            <a:ext cx="13593214" cy="127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73"/>
              </a:lnSpc>
            </a:pPr>
            <a:r>
              <a:rPr lang="en-US" sz="7409">
                <a:solidFill>
                  <a:srgbClr val="FFFFFF"/>
                </a:solidFill>
                <a:latin typeface="Lovelo"/>
              </a:rPr>
              <a:t>Support Vector Machine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83211BC0-E73C-5B70-7C67-3A22F47E7E5D}"/>
              </a:ext>
            </a:extLst>
          </p:cNvPr>
          <p:cNvSpPr txBox="1"/>
          <p:nvPr/>
        </p:nvSpPr>
        <p:spPr>
          <a:xfrm>
            <a:off x="763468" y="3318636"/>
            <a:ext cx="4645264" cy="525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669" lvl="1">
              <a:lnSpc>
                <a:spcPts val="4495"/>
              </a:lnSpc>
            </a:pPr>
            <a:r>
              <a:rPr lang="en-US" sz="2800">
                <a:latin typeface="Noto Serif"/>
              </a:rPr>
              <a:t>Original Data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8F4DE8D-884E-3CDB-EE92-A37871A722C8}"/>
              </a:ext>
            </a:extLst>
          </p:cNvPr>
          <p:cNvSpPr txBox="1"/>
          <p:nvPr/>
        </p:nvSpPr>
        <p:spPr>
          <a:xfrm>
            <a:off x="13329166" y="3486224"/>
            <a:ext cx="4443741" cy="4565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2785" lvl="1" indent="-346075">
              <a:lnSpc>
                <a:spcPts val="4495"/>
              </a:lnSpc>
              <a:buFont typeface="Arial"/>
              <a:buChar char="•"/>
            </a:pPr>
            <a:r>
              <a:rPr lang="en-US" sz="2400">
                <a:latin typeface="Noto Serif"/>
              </a:rPr>
              <a:t>Training accuracy:</a:t>
            </a:r>
            <a:endParaRPr lang="en-US" sz="1600"/>
          </a:p>
          <a:p>
            <a:pPr marL="1149985" lvl="2" indent="-346075">
              <a:lnSpc>
                <a:spcPts val="4495"/>
              </a:lnSpc>
              <a:buFont typeface="Arial"/>
              <a:buChar char="•"/>
            </a:pPr>
            <a:r>
              <a:rPr lang="en-US" sz="2400">
                <a:latin typeface="Noto Serif"/>
              </a:rPr>
              <a:t>1.0</a:t>
            </a:r>
            <a:endParaRPr lang="en-US" sz="2400">
              <a:latin typeface="Noto Serif"/>
              <a:ea typeface="Noto Serif"/>
              <a:cs typeface="Noto Serif"/>
            </a:endParaRPr>
          </a:p>
          <a:p>
            <a:pPr marL="692785" lvl="1" indent="-346075">
              <a:lnSpc>
                <a:spcPts val="4495"/>
              </a:lnSpc>
              <a:buFont typeface="Arial"/>
              <a:buChar char="•"/>
            </a:pPr>
            <a:r>
              <a:rPr lang="en-US" sz="2400">
                <a:latin typeface="Noto Serif"/>
              </a:rPr>
              <a:t>Test accuracy: </a:t>
            </a:r>
            <a:endParaRPr lang="en-US" sz="2400">
              <a:latin typeface="Noto Serif"/>
              <a:ea typeface="Noto Serif"/>
              <a:cs typeface="Noto Serif"/>
            </a:endParaRPr>
          </a:p>
          <a:p>
            <a:pPr marL="1149985" lvl="2" indent="-346075">
              <a:lnSpc>
                <a:spcPts val="4495"/>
              </a:lnSpc>
              <a:buFont typeface="Arial"/>
              <a:buChar char="•"/>
            </a:pPr>
            <a:r>
              <a:rPr lang="en-US" sz="2400">
                <a:latin typeface="Noto Serif"/>
              </a:rPr>
              <a:t>0.67</a:t>
            </a:r>
          </a:p>
          <a:p>
            <a:pPr marL="692785" lvl="1" indent="-346075">
              <a:lnSpc>
                <a:spcPts val="4495"/>
              </a:lnSpc>
              <a:buFont typeface="Arial"/>
              <a:buChar char="•"/>
            </a:pPr>
            <a:r>
              <a:rPr lang="en-US" sz="2400">
                <a:latin typeface="Noto Serif"/>
              </a:rPr>
              <a:t>Sensitivity:</a:t>
            </a:r>
            <a:endParaRPr lang="en-US" sz="2400">
              <a:latin typeface="Noto Serif"/>
              <a:ea typeface="Noto Serif"/>
              <a:cs typeface="Noto Serif"/>
            </a:endParaRPr>
          </a:p>
          <a:p>
            <a:pPr marL="1149985" lvl="2" indent="-346075">
              <a:lnSpc>
                <a:spcPts val="4495"/>
              </a:lnSpc>
              <a:buFont typeface="Arial"/>
              <a:buChar char="•"/>
            </a:pPr>
            <a:r>
              <a:rPr lang="en-US" sz="2400">
                <a:latin typeface="Noto Serif"/>
              </a:rPr>
              <a:t>0.74</a:t>
            </a:r>
          </a:p>
          <a:p>
            <a:pPr marL="1149985" lvl="2" indent="-346075">
              <a:lnSpc>
                <a:spcPts val="4495"/>
              </a:lnSpc>
              <a:buFont typeface="Arial"/>
              <a:buChar char="•"/>
            </a:pPr>
            <a:endParaRPr lang="en-US" sz="2800">
              <a:latin typeface="Noto Serif"/>
            </a:endParaRPr>
          </a:p>
          <a:p>
            <a:pPr marL="803910" lvl="2">
              <a:lnSpc>
                <a:spcPts val="4495"/>
              </a:lnSpc>
            </a:pPr>
            <a:endParaRPr lang="en-US" sz="2800">
              <a:latin typeface="Noto Serif"/>
              <a:ea typeface="Noto Serif"/>
              <a:cs typeface="Noto Serif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717D0A-3C82-31ED-AF9C-40FFF2459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420" y="4336642"/>
            <a:ext cx="5715495" cy="47095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2A75F5-E9ED-B06F-FB26-1BA7727B3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224" y="4428090"/>
            <a:ext cx="5692633" cy="46181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6C44BD-D85B-B563-7435-FBD0ADAA3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19428" y="7200901"/>
            <a:ext cx="4565147" cy="252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63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38761" y="221842"/>
            <a:ext cx="384733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76326" y="1677076"/>
            <a:ext cx="13593214" cy="127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73"/>
              </a:lnSpc>
            </a:pPr>
            <a:r>
              <a:rPr lang="en-US" sz="7409">
                <a:solidFill>
                  <a:srgbClr val="FFFFFF"/>
                </a:solidFill>
                <a:latin typeface="Lovelo"/>
              </a:rPr>
              <a:t>Support Vector Machine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83211BC0-E73C-5B70-7C67-3A22F47E7E5D}"/>
              </a:ext>
            </a:extLst>
          </p:cNvPr>
          <p:cNvSpPr txBox="1"/>
          <p:nvPr/>
        </p:nvSpPr>
        <p:spPr>
          <a:xfrm>
            <a:off x="763468" y="3318636"/>
            <a:ext cx="4645264" cy="525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075" lvl="1">
              <a:lnSpc>
                <a:spcPts val="4495"/>
              </a:lnSpc>
            </a:pPr>
            <a:r>
              <a:rPr lang="en-US" sz="2800">
                <a:latin typeface="Noto Serif"/>
              </a:rPr>
              <a:t>Mixed Data</a:t>
            </a:r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8F4DE8D-884E-3CDB-EE92-A37871A722C8}"/>
              </a:ext>
            </a:extLst>
          </p:cNvPr>
          <p:cNvSpPr txBox="1"/>
          <p:nvPr/>
        </p:nvSpPr>
        <p:spPr>
          <a:xfrm>
            <a:off x="13095302" y="3467101"/>
            <a:ext cx="4645264" cy="3988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2785" lvl="1" indent="-346075">
              <a:lnSpc>
                <a:spcPts val="4495"/>
              </a:lnSpc>
              <a:buFont typeface="Arial"/>
              <a:buChar char="•"/>
            </a:pPr>
            <a:r>
              <a:rPr lang="en-US" sz="2400">
                <a:latin typeface="Noto Serif"/>
              </a:rPr>
              <a:t>Training accuracy:</a:t>
            </a:r>
            <a:endParaRPr lang="en-US" sz="1600"/>
          </a:p>
          <a:p>
            <a:pPr marL="1149985" lvl="2" indent="-346075">
              <a:lnSpc>
                <a:spcPts val="4495"/>
              </a:lnSpc>
              <a:buFont typeface="Arial"/>
              <a:buChar char="•"/>
            </a:pPr>
            <a:r>
              <a:rPr lang="en-US" sz="2400">
                <a:latin typeface="Noto Serif"/>
                <a:ea typeface="Noto Serif"/>
                <a:cs typeface="Noto Serif"/>
              </a:rPr>
              <a:t>1.0</a:t>
            </a:r>
          </a:p>
          <a:p>
            <a:pPr marL="692785" lvl="1" indent="-346075">
              <a:lnSpc>
                <a:spcPts val="4495"/>
              </a:lnSpc>
              <a:buFont typeface="Arial"/>
              <a:buChar char="•"/>
            </a:pPr>
            <a:r>
              <a:rPr lang="en-US" sz="2400">
                <a:latin typeface="Noto Serif"/>
              </a:rPr>
              <a:t>Test accuracy: </a:t>
            </a:r>
            <a:endParaRPr lang="en-US" sz="2400">
              <a:latin typeface="Noto Serif"/>
              <a:ea typeface="Noto Serif"/>
              <a:cs typeface="Noto Serif"/>
            </a:endParaRPr>
          </a:p>
          <a:p>
            <a:pPr marL="1149985" lvl="2" indent="-346075">
              <a:lnSpc>
                <a:spcPts val="4495"/>
              </a:lnSpc>
              <a:buFont typeface="Arial"/>
              <a:buChar char="•"/>
            </a:pPr>
            <a:r>
              <a:rPr lang="en-US" sz="2400">
                <a:latin typeface="Noto Serif"/>
                <a:ea typeface="Noto Serif"/>
                <a:cs typeface="Noto Serif"/>
              </a:rPr>
              <a:t>0.68</a:t>
            </a:r>
          </a:p>
          <a:p>
            <a:pPr marL="692785" lvl="1" indent="-346075">
              <a:lnSpc>
                <a:spcPts val="4495"/>
              </a:lnSpc>
              <a:buFont typeface="Arial"/>
              <a:buChar char="•"/>
            </a:pPr>
            <a:r>
              <a:rPr lang="en-US" sz="2400">
                <a:latin typeface="Noto Serif"/>
              </a:rPr>
              <a:t>Sensitivity:</a:t>
            </a:r>
            <a:endParaRPr lang="en-US" sz="2400">
              <a:latin typeface="Noto Serif"/>
              <a:ea typeface="Noto Serif"/>
              <a:cs typeface="Noto Serif"/>
            </a:endParaRPr>
          </a:p>
          <a:p>
            <a:pPr marL="1149985" lvl="2" indent="-346075">
              <a:lnSpc>
                <a:spcPts val="4495"/>
              </a:lnSpc>
              <a:buFont typeface="Arial"/>
              <a:buChar char="•"/>
            </a:pPr>
            <a:r>
              <a:rPr lang="en-US" sz="2400">
                <a:latin typeface="Noto Serif"/>
                <a:ea typeface="Noto Serif"/>
                <a:cs typeface="Noto Serif"/>
              </a:rPr>
              <a:t>0.69</a:t>
            </a:r>
          </a:p>
          <a:p>
            <a:pPr marL="1149985" lvl="2" indent="-346075">
              <a:lnSpc>
                <a:spcPts val="4495"/>
              </a:lnSpc>
              <a:buFont typeface="Arial"/>
              <a:buChar char="•"/>
            </a:pPr>
            <a:endParaRPr lang="en-US" sz="2400">
              <a:latin typeface="Noto Serif"/>
              <a:ea typeface="Noto Serif"/>
              <a:cs typeface="Noto Serif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A7A55C-ED8D-C8F5-F7B4-CB032ABDA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53" y="4632796"/>
            <a:ext cx="5730737" cy="46486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C0BD75-92C1-864F-DB6B-4AE9E0AD5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806" y="4625176"/>
            <a:ext cx="5730737" cy="46562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A8A826-3858-70E3-0629-058D6099C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7159" y="7200901"/>
            <a:ext cx="4821550" cy="259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93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38761" y="221842"/>
            <a:ext cx="384733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76326" y="1677076"/>
            <a:ext cx="13593214" cy="127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73"/>
              </a:lnSpc>
            </a:pPr>
            <a:r>
              <a:rPr lang="en-US" sz="7409">
                <a:solidFill>
                  <a:srgbClr val="FFFFFF"/>
                </a:solidFill>
                <a:latin typeface="Lovelo"/>
              </a:rPr>
              <a:t>Random Forest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31DABA56-7B47-488E-A062-E1A40EFB187F}"/>
              </a:ext>
            </a:extLst>
          </p:cNvPr>
          <p:cNvSpPr txBox="1"/>
          <p:nvPr/>
        </p:nvSpPr>
        <p:spPr>
          <a:xfrm>
            <a:off x="312322" y="3815372"/>
            <a:ext cx="9625871" cy="5493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latin typeface="Noto Serif"/>
              </a:rPr>
              <a:t>Ensemble methods</a:t>
            </a:r>
          </a:p>
          <a:p>
            <a:pPr marL="1150537" lvl="2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latin typeface="Noto Serif"/>
              </a:rPr>
              <a:t>Using majority vote or weighted majority vote (weighted according to their accuracy or relevance)</a:t>
            </a:r>
          </a:p>
          <a:p>
            <a:pPr marL="1150537" lvl="2" indent="-346668">
              <a:lnSpc>
                <a:spcPts val="4495"/>
              </a:lnSpc>
              <a:buFont typeface="Arial"/>
              <a:buChar char="•"/>
            </a:pPr>
            <a:endParaRPr lang="en-US" sz="3211">
              <a:latin typeface="Noto Serif"/>
            </a:endParaRPr>
          </a:p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latin typeface="Noto Serif"/>
              </a:rPr>
              <a:t>An extension of the bagging method as it utilizes both bagging and feature randomness to create an uncorrelated forest of decision trees</a:t>
            </a:r>
          </a:p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1780">
                <a:solidFill>
                  <a:srgbClr val="FFFFFF"/>
                </a:solidFill>
                <a:latin typeface="Noto Serif"/>
              </a:rPr>
              <a:t> 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3471E7C-C1B7-4285-B34A-F1F9C431B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230" y="3974416"/>
            <a:ext cx="8047061" cy="452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C6E98A6-4A82-4555-AF20-5642B67FE016}"/>
              </a:ext>
            </a:extLst>
          </p:cNvPr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D3C94C0-4686-486C-AECA-37BB51B81427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1A9B538-895A-4243-AE83-6A500BED6869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764274C8-2E94-4738-BF70-74057F638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38761" y="221842"/>
            <a:ext cx="3847338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BF3469-7521-4CA8-934D-FC5FF2C92798}"/>
              </a:ext>
            </a:extLst>
          </p:cNvPr>
          <p:cNvSpPr txBox="1"/>
          <p:nvPr/>
        </p:nvSpPr>
        <p:spPr>
          <a:xfrm>
            <a:off x="276326" y="1677076"/>
            <a:ext cx="13593214" cy="127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73"/>
              </a:lnSpc>
            </a:pPr>
            <a:r>
              <a:rPr lang="en-US" sz="7409">
                <a:solidFill>
                  <a:srgbClr val="FFFFFF"/>
                </a:solidFill>
                <a:latin typeface="Lovelo"/>
              </a:rPr>
              <a:t>Random Forest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01EFE9-369D-4A95-978A-538C33A75DCA}"/>
              </a:ext>
            </a:extLst>
          </p:cNvPr>
          <p:cNvSpPr txBox="1"/>
          <p:nvPr/>
        </p:nvSpPr>
        <p:spPr>
          <a:xfrm>
            <a:off x="301901" y="3367447"/>
            <a:ext cx="9288624" cy="256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11">
                <a:latin typeface="Noto Serif"/>
              </a:rPr>
              <a:t>Resize to 112 x 112 pixels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11">
                <a:latin typeface="Noto Serif"/>
              </a:rPr>
              <a:t>Unlike CNN, flattened into 1D arrays to create a feature matrix is required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11">
                <a:latin typeface="Noto Serif"/>
              </a:rPr>
              <a:t>Allows the random forest classifier to handle the data as a tabular input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072BE3-4BAA-415D-AE3C-640EB03802B0}"/>
              </a:ext>
            </a:extLst>
          </p:cNvPr>
          <p:cNvSpPr txBox="1"/>
          <p:nvPr/>
        </p:nvSpPr>
        <p:spPr>
          <a:xfrm>
            <a:off x="276326" y="6211675"/>
            <a:ext cx="9288624" cy="256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11">
                <a:latin typeface="Noto Serif"/>
              </a:rPr>
              <a:t>Each row in the feature matrix represents an image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11">
                <a:latin typeface="Noto Serif"/>
              </a:rPr>
              <a:t>141 original        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11">
                <a:latin typeface="Noto Serif"/>
              </a:rPr>
              <a:t>Each column corresponds to a pixel value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11">
                <a:latin typeface="Noto Serif"/>
              </a:rPr>
              <a:t>112 x 112 = 12544 pixels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F9FC72B-2A10-4C0A-ADAB-3F677B9F73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18"/>
          <a:stretch/>
        </p:blipFill>
        <p:spPr>
          <a:xfrm>
            <a:off x="9793956" y="6464315"/>
            <a:ext cx="7988708" cy="174715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EF6E900-4A9E-4F53-944A-D0560C7345F5}"/>
              </a:ext>
            </a:extLst>
          </p:cNvPr>
          <p:cNvSpPr txBox="1"/>
          <p:nvPr/>
        </p:nvSpPr>
        <p:spPr>
          <a:xfrm>
            <a:off x="9494449" y="4049007"/>
            <a:ext cx="9288624" cy="2068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11">
                <a:latin typeface="Noto Serif"/>
              </a:rPr>
              <a:t>Grid Search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11">
                <a:latin typeface="Noto Serif"/>
              </a:rPr>
              <a:t>systematically search through a predefined set of hyperparameter </a:t>
            </a:r>
          </a:p>
          <a:p>
            <a:pPr lvl="1"/>
            <a:r>
              <a:rPr lang="en-US" sz="3211">
                <a:latin typeface="Noto Serif"/>
              </a:rPr>
              <a:t>	values to find the best combination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DEEC73E-9ADA-443A-9B03-9B233F266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375" y="8832358"/>
            <a:ext cx="10363587" cy="4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19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CD657D1-9313-4F91-897D-9EE5EC76E32F}"/>
              </a:ext>
            </a:extLst>
          </p:cNvPr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3AD536C-39E1-4BF7-94FE-CDAFC067E911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06B4DBF-6573-4106-8A56-B1B28BA8AE1C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7DD852DD-9FF9-4E40-A998-ED121F7EF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38761" y="221842"/>
            <a:ext cx="3847338" cy="4114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BB03A00-17F8-4D8D-B5A7-C7395DBBA788}"/>
              </a:ext>
            </a:extLst>
          </p:cNvPr>
          <p:cNvSpPr txBox="1"/>
          <p:nvPr/>
        </p:nvSpPr>
        <p:spPr>
          <a:xfrm>
            <a:off x="276326" y="1677076"/>
            <a:ext cx="13593214" cy="127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73"/>
              </a:lnSpc>
            </a:pPr>
            <a:r>
              <a:rPr lang="en-US" sz="7409">
                <a:solidFill>
                  <a:srgbClr val="FFFFFF"/>
                </a:solidFill>
                <a:latin typeface="Lovelo"/>
              </a:rPr>
              <a:t>Random Forest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7AD915BC-5BE3-4A5E-90E4-522C71D1361E}"/>
              </a:ext>
            </a:extLst>
          </p:cNvPr>
          <p:cNvSpPr txBox="1"/>
          <p:nvPr/>
        </p:nvSpPr>
        <p:spPr>
          <a:xfrm>
            <a:off x="3578594" y="8967163"/>
            <a:ext cx="4645264" cy="525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669" lvl="1">
              <a:lnSpc>
                <a:spcPts val="4495"/>
              </a:lnSpc>
            </a:pPr>
            <a:r>
              <a:rPr lang="en-US" sz="2800">
                <a:latin typeface="Noto Serif"/>
              </a:rPr>
              <a:t>Original Data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1435EB8-8FF5-4580-A04F-A05555164D76}"/>
              </a:ext>
            </a:extLst>
          </p:cNvPr>
          <p:cNvSpPr txBox="1"/>
          <p:nvPr/>
        </p:nvSpPr>
        <p:spPr>
          <a:xfrm>
            <a:off x="12501350" y="8985602"/>
            <a:ext cx="6780332" cy="525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669" lvl="1">
              <a:lnSpc>
                <a:spcPts val="4495"/>
              </a:lnSpc>
            </a:pPr>
            <a:r>
              <a:rPr lang="en-US" sz="2800">
                <a:latin typeface="Noto Serif"/>
              </a:rPr>
              <a:t>Mixed Data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730CAC-3CA2-47A1-9C7F-7100BE9CE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011" y="3819036"/>
            <a:ext cx="6780995" cy="50244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65E49F-1B9A-45DA-B011-281E96645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864" y="3753722"/>
            <a:ext cx="6633075" cy="50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17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8320428-3600-489B-9CF0-FFDD19BB8C41}"/>
              </a:ext>
            </a:extLst>
          </p:cNvPr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3E5784D-AC0A-4E0A-945E-BDE6A0A6AB11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BEEDB0A-343D-4215-BAC5-9679BA135FD3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3DF16B7A-E32E-4893-8B40-35F09FFC3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38761" y="221842"/>
            <a:ext cx="3847338" cy="4114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9D9D3BA2-A29D-4DB5-BA26-1392B0BD23F9}"/>
              </a:ext>
            </a:extLst>
          </p:cNvPr>
          <p:cNvSpPr txBox="1"/>
          <p:nvPr/>
        </p:nvSpPr>
        <p:spPr>
          <a:xfrm>
            <a:off x="276326" y="1677076"/>
            <a:ext cx="13593214" cy="127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73"/>
              </a:lnSpc>
            </a:pPr>
            <a:r>
              <a:rPr lang="en-US" sz="7409">
                <a:solidFill>
                  <a:srgbClr val="FFFFFF"/>
                </a:solidFill>
                <a:latin typeface="Lovelo"/>
              </a:rPr>
              <a:t>Random Forest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8E57D9-3B83-4F92-9762-59209E1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254" y="3817298"/>
            <a:ext cx="6173268" cy="49661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5A087D4-A06D-4F99-9904-FC87543FE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494" y="3696413"/>
            <a:ext cx="6173268" cy="508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91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19064D8-0DCD-4131-AE82-9B7F758B0F51}"/>
              </a:ext>
            </a:extLst>
          </p:cNvPr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C8E6764-B374-4846-85A8-A53858A8594E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4BF3354-4CAF-4050-BE6C-F3D617CB415F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C408D57C-EA67-40F8-9682-31AEB68D8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38761" y="221842"/>
            <a:ext cx="3847338" cy="4114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DF09B97-238A-490C-98FE-18E0880FB09E}"/>
              </a:ext>
            </a:extLst>
          </p:cNvPr>
          <p:cNvSpPr txBox="1"/>
          <p:nvPr/>
        </p:nvSpPr>
        <p:spPr>
          <a:xfrm>
            <a:off x="276326" y="1677076"/>
            <a:ext cx="13593214" cy="127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73"/>
              </a:lnSpc>
            </a:pPr>
            <a:r>
              <a:rPr lang="en-US" sz="7409">
                <a:solidFill>
                  <a:srgbClr val="FFFFFF"/>
                </a:solidFill>
                <a:latin typeface="Lovelo"/>
              </a:rPr>
              <a:t>Random Forest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BD141293-3141-49FE-A423-A4C0B06A5D32}"/>
              </a:ext>
            </a:extLst>
          </p:cNvPr>
          <p:cNvSpPr txBox="1"/>
          <p:nvPr/>
        </p:nvSpPr>
        <p:spPr>
          <a:xfrm>
            <a:off x="7263037" y="8731594"/>
            <a:ext cx="4645264" cy="525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669" lvl="1">
              <a:lnSpc>
                <a:spcPts val="4495"/>
              </a:lnSpc>
            </a:pPr>
            <a:r>
              <a:rPr lang="en-US" sz="2800">
                <a:latin typeface="Noto Serif"/>
              </a:rPr>
              <a:t>Original Data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54CA62F-0BEE-4772-8DAC-E46E83A89B71}"/>
              </a:ext>
            </a:extLst>
          </p:cNvPr>
          <p:cNvSpPr txBox="1"/>
          <p:nvPr/>
        </p:nvSpPr>
        <p:spPr>
          <a:xfrm>
            <a:off x="13869540" y="8674886"/>
            <a:ext cx="2622097" cy="525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669" lvl="1">
              <a:lnSpc>
                <a:spcPts val="4495"/>
              </a:lnSpc>
            </a:pPr>
            <a:r>
              <a:rPr lang="en-US" sz="2800">
                <a:latin typeface="Noto Serif"/>
              </a:rPr>
              <a:t>Mixed Data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ACECB7-B1BF-4484-A6DC-391B1E063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261" y="3959119"/>
            <a:ext cx="5915851" cy="46964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5A2D835-BA4F-49FA-845A-2D587224C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8301" y="3930324"/>
            <a:ext cx="6077798" cy="4801270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30A913F4-2777-45A6-8E3C-664D1EAFE22F}"/>
              </a:ext>
            </a:extLst>
          </p:cNvPr>
          <p:cNvSpPr txBox="1"/>
          <p:nvPr/>
        </p:nvSpPr>
        <p:spPr>
          <a:xfrm>
            <a:off x="382907" y="3959119"/>
            <a:ext cx="4645264" cy="1679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669" lvl="1">
              <a:lnSpc>
                <a:spcPts val="4495"/>
              </a:lnSpc>
            </a:pPr>
            <a:r>
              <a:rPr lang="en-US" sz="2800">
                <a:latin typeface="Noto Serif"/>
              </a:rPr>
              <a:t>Original Data</a:t>
            </a:r>
          </a:p>
          <a:p>
            <a:pPr marL="1261069" lvl="2" indent="-457200">
              <a:lnSpc>
                <a:spcPts val="4495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Noto Serif"/>
              </a:rPr>
              <a:t>Accuracy: 0.79</a:t>
            </a:r>
          </a:p>
          <a:p>
            <a:pPr marL="1261069" lvl="2" indent="-457200">
              <a:lnSpc>
                <a:spcPts val="4495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Noto Serif"/>
              </a:rPr>
              <a:t>Sensitivity: 0.89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4FB5EB7E-D008-4CD1-AC77-F9E26F4AD060}"/>
              </a:ext>
            </a:extLst>
          </p:cNvPr>
          <p:cNvSpPr txBox="1"/>
          <p:nvPr/>
        </p:nvSpPr>
        <p:spPr>
          <a:xfrm>
            <a:off x="382907" y="6511830"/>
            <a:ext cx="4645264" cy="1679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669" lvl="1">
              <a:lnSpc>
                <a:spcPts val="4495"/>
              </a:lnSpc>
            </a:pPr>
            <a:r>
              <a:rPr lang="en-US" sz="2800">
                <a:latin typeface="Noto Serif"/>
              </a:rPr>
              <a:t>Mixed Data</a:t>
            </a:r>
          </a:p>
          <a:p>
            <a:pPr marL="1261069" lvl="2" indent="-457200">
              <a:lnSpc>
                <a:spcPts val="4495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Noto Serif"/>
              </a:rPr>
              <a:t>Accuracy: 0.74</a:t>
            </a:r>
          </a:p>
          <a:p>
            <a:pPr marL="1261069" lvl="2" indent="-457200">
              <a:lnSpc>
                <a:spcPts val="4495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Noto Serif"/>
              </a:rPr>
              <a:t>Sensitivity: 0.76</a:t>
            </a:r>
          </a:p>
        </p:txBody>
      </p:sp>
    </p:spTree>
    <p:extLst>
      <p:ext uri="{BB962C8B-B14F-4D97-AF65-F5344CB8AC3E}">
        <p14:creationId xmlns:p14="http://schemas.microsoft.com/office/powerpoint/2010/main" val="2538161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138761" y="221842"/>
            <a:ext cx="384733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76326" y="1663622"/>
            <a:ext cx="14229671" cy="1063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0"/>
              </a:lnSpc>
            </a:pPr>
            <a:r>
              <a:rPr lang="en-US" sz="6186">
                <a:solidFill>
                  <a:srgbClr val="FFFFFF"/>
                </a:solidFill>
                <a:latin typeface="Lovelo"/>
              </a:rPr>
              <a:t>convolutional Neural Network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A01E6F1-7FC1-2D3D-620C-AB03752AF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11" y="4049198"/>
            <a:ext cx="12600573" cy="2892347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D8E1AD36-6A02-5C65-E4CC-73A6F1422327}"/>
              </a:ext>
            </a:extLst>
          </p:cNvPr>
          <p:cNvSpPr txBox="1"/>
          <p:nvPr/>
        </p:nvSpPr>
        <p:spPr>
          <a:xfrm>
            <a:off x="95654" y="7712656"/>
            <a:ext cx="5980892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latin typeface="Noto Serif"/>
              </a:rPr>
              <a:t>Convolutional layer: applies filters that have weights for image feature detection</a:t>
            </a:r>
          </a:p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1780">
                <a:solidFill>
                  <a:srgbClr val="FFFFFF"/>
                </a:solidFill>
                <a:latin typeface="Noto Serif"/>
              </a:rPr>
              <a:t> 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E6661FAA-E2AA-752D-EDA9-FC6A6DA6860A}"/>
              </a:ext>
            </a:extLst>
          </p:cNvPr>
          <p:cNvSpPr txBox="1"/>
          <p:nvPr/>
        </p:nvSpPr>
        <p:spPr>
          <a:xfrm>
            <a:off x="6076546" y="7712656"/>
            <a:ext cx="5980892" cy="2030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latin typeface="Noto Serif"/>
              </a:rPr>
              <a:t>Pooling layer: downsizes data to reduce the size of the matrix</a:t>
            </a:r>
          </a:p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1780">
                <a:solidFill>
                  <a:srgbClr val="FFFFFF"/>
                </a:solidFill>
                <a:latin typeface="Noto Serif"/>
              </a:rPr>
              <a:t> 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0E62BE53-ADBF-88E4-B81C-FD00A3601ECD}"/>
              </a:ext>
            </a:extLst>
          </p:cNvPr>
          <p:cNvSpPr txBox="1"/>
          <p:nvPr/>
        </p:nvSpPr>
        <p:spPr>
          <a:xfrm>
            <a:off x="12057438" y="7647399"/>
            <a:ext cx="5980892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latin typeface="Noto Serif"/>
              </a:rPr>
              <a:t>Fully connected layer: Determines image features’ correlation to the given classes</a:t>
            </a:r>
          </a:p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1780">
                <a:solidFill>
                  <a:srgbClr val="FFFFFF"/>
                </a:solidFill>
                <a:latin typeface="Noto Serif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6783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138761" y="221842"/>
            <a:ext cx="384733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76326" y="1663622"/>
            <a:ext cx="14229671" cy="1063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0"/>
              </a:lnSpc>
            </a:pPr>
            <a:r>
              <a:rPr lang="en-US" sz="6186">
                <a:solidFill>
                  <a:srgbClr val="FFFFFF"/>
                </a:solidFill>
                <a:latin typeface="Lovelo"/>
              </a:rPr>
              <a:t>convolutional Neural Network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0E62BE53-ADBF-88E4-B81C-FD00A3601ECD}"/>
              </a:ext>
            </a:extLst>
          </p:cNvPr>
          <p:cNvSpPr txBox="1"/>
          <p:nvPr/>
        </p:nvSpPr>
        <p:spPr>
          <a:xfrm>
            <a:off x="9588558" y="3715479"/>
            <a:ext cx="7449762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latin typeface="Noto Serif"/>
              </a:rPr>
              <a:t>Optimizer: </a:t>
            </a:r>
            <a:r>
              <a:rPr lang="en-US" sz="3211" err="1">
                <a:latin typeface="Noto Serif"/>
              </a:rPr>
              <a:t>adam</a:t>
            </a:r>
            <a:endParaRPr lang="en-US" sz="3211">
              <a:latin typeface="Noto Serif"/>
            </a:endParaRPr>
          </a:p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latin typeface="Noto Serif"/>
              </a:rPr>
              <a:t>Loss function: sparse categorical cross entropy</a:t>
            </a:r>
          </a:p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latin typeface="Noto Serif"/>
              </a:rPr>
              <a:t>Batch size: 15</a:t>
            </a:r>
          </a:p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1780">
                <a:solidFill>
                  <a:srgbClr val="FFFFFF"/>
                </a:solidFill>
                <a:latin typeface="Noto Serif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568E8A-4298-822F-0CE4-1B181DDB9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64" y="3378182"/>
            <a:ext cx="7760555" cy="65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75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138761" y="221842"/>
            <a:ext cx="384733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76326" y="1663622"/>
            <a:ext cx="14229671" cy="1063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0"/>
              </a:lnSpc>
            </a:pPr>
            <a:r>
              <a:rPr lang="en-US" sz="6186">
                <a:solidFill>
                  <a:srgbClr val="FFFFFF"/>
                </a:solidFill>
                <a:latin typeface="Lovelo"/>
              </a:rPr>
              <a:t>convolutional Neural Network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CB52FD24-5D9B-8B04-CCC7-A3CB8C52594C}"/>
              </a:ext>
            </a:extLst>
          </p:cNvPr>
          <p:cNvSpPr txBox="1"/>
          <p:nvPr/>
        </p:nvSpPr>
        <p:spPr>
          <a:xfrm>
            <a:off x="13464529" y="3858917"/>
            <a:ext cx="4645264" cy="3988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2800">
                <a:latin typeface="Noto Serif"/>
              </a:rPr>
              <a:t>Training accuracy:</a:t>
            </a:r>
          </a:p>
          <a:p>
            <a:pPr marL="1150537" lvl="2" indent="-346668">
              <a:lnSpc>
                <a:spcPts val="4495"/>
              </a:lnSpc>
              <a:buFont typeface="Arial"/>
              <a:buChar char="•"/>
            </a:pPr>
            <a:r>
              <a:rPr lang="en-US" sz="2800">
                <a:latin typeface="Noto Serif"/>
              </a:rPr>
              <a:t>.99</a:t>
            </a:r>
          </a:p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2800">
                <a:latin typeface="Noto Serif"/>
              </a:rPr>
              <a:t>Test accuracy: </a:t>
            </a:r>
          </a:p>
          <a:p>
            <a:pPr marL="1150537" lvl="2" indent="-346668">
              <a:lnSpc>
                <a:spcPts val="4495"/>
              </a:lnSpc>
              <a:buFont typeface="Arial"/>
              <a:buChar char="•"/>
            </a:pPr>
            <a:r>
              <a:rPr lang="en-US" sz="2800">
                <a:latin typeface="Noto Serif"/>
              </a:rPr>
              <a:t>.85</a:t>
            </a:r>
          </a:p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2800">
                <a:latin typeface="Noto Serif"/>
              </a:rPr>
              <a:t>Sensitivity</a:t>
            </a:r>
          </a:p>
          <a:p>
            <a:pPr marL="1150537" lvl="2" indent="-346668">
              <a:lnSpc>
                <a:spcPts val="4495"/>
              </a:lnSpc>
              <a:buFont typeface="Arial"/>
              <a:buChar char="•"/>
            </a:pPr>
            <a:r>
              <a:rPr lang="en-US" sz="2800">
                <a:latin typeface="Noto Serif"/>
              </a:rPr>
              <a:t>.85</a:t>
            </a:r>
          </a:p>
          <a:p>
            <a:pPr marL="1150537" lvl="2" indent="-346668">
              <a:lnSpc>
                <a:spcPts val="4495"/>
              </a:lnSpc>
              <a:buFont typeface="Arial"/>
              <a:buChar char="•"/>
            </a:pPr>
            <a:endParaRPr lang="en-US" sz="2800">
              <a:latin typeface="Noto Serif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28DC3CB6-A19A-61D7-F8BB-A0A47038F0D4}"/>
              </a:ext>
            </a:extLst>
          </p:cNvPr>
          <p:cNvSpPr txBox="1"/>
          <p:nvPr/>
        </p:nvSpPr>
        <p:spPr>
          <a:xfrm>
            <a:off x="763468" y="3318636"/>
            <a:ext cx="4645264" cy="525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669" lvl="1">
              <a:lnSpc>
                <a:spcPts val="4495"/>
              </a:lnSpc>
            </a:pPr>
            <a:r>
              <a:rPr lang="en-US" sz="2800">
                <a:latin typeface="Noto Serif"/>
              </a:rPr>
              <a:t>Original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39B400-B8B2-D6AB-A20D-F4D410F7F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57" y="4076700"/>
            <a:ext cx="6420746" cy="51442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AF136C-3E86-8030-1F99-F027AFDCD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7103" y="4076700"/>
            <a:ext cx="6335009" cy="5068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E52534-2D10-0EFE-E8D1-CDA559B29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5303" y="7369207"/>
            <a:ext cx="4810796" cy="26959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8529" y="0"/>
            <a:ext cx="13529471" cy="10287000"/>
            <a:chOff x="0" y="0"/>
            <a:chExt cx="356331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3317" cy="2709333"/>
            </a:xfrm>
            <a:custGeom>
              <a:avLst/>
              <a:gdLst/>
              <a:ahLst/>
              <a:cxnLst/>
              <a:rect l="l" t="t" r="r" b="b"/>
              <a:pathLst>
                <a:path w="3563317" h="2709333">
                  <a:moveTo>
                    <a:pt x="0" y="0"/>
                  </a:moveTo>
                  <a:lnTo>
                    <a:pt x="3563317" y="0"/>
                  </a:lnTo>
                  <a:lnTo>
                    <a:pt x="35633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9600" y="885825"/>
            <a:ext cx="2722917" cy="2229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7"/>
              </a:lnSpc>
            </a:pPr>
            <a:r>
              <a:rPr lang="en-US" sz="6383">
                <a:solidFill>
                  <a:srgbClr val="FFFFFF"/>
                </a:solidFill>
                <a:latin typeface="Lovelo"/>
              </a:rPr>
              <a:t>Team</a:t>
            </a:r>
          </a:p>
          <a:p>
            <a:pPr algn="ctr">
              <a:lnSpc>
                <a:spcPts val="8937"/>
              </a:lnSpc>
            </a:pPr>
            <a:r>
              <a:rPr lang="en-US" sz="6383">
                <a:solidFill>
                  <a:srgbClr val="FFFFFF"/>
                </a:solidFill>
                <a:latin typeface="Lovelo"/>
              </a:rPr>
              <a:t>Info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704336" y="1322725"/>
            <a:ext cx="0" cy="1815381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681392" y="3138105"/>
            <a:ext cx="2303995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6301579" y="1182764"/>
            <a:ext cx="11578598" cy="785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2871" lvl="1" indent="-266435">
              <a:lnSpc>
                <a:spcPts val="3455"/>
              </a:lnSpc>
              <a:buFont typeface="Arial"/>
              <a:buChar char="•"/>
            </a:pPr>
            <a:r>
              <a:rPr lang="en-US" sz="2468">
                <a:solidFill>
                  <a:srgbClr val="000000"/>
                </a:solidFill>
                <a:latin typeface="Noto Serif"/>
              </a:rPr>
              <a:t>Jessica Christa Wira​</a:t>
            </a:r>
          </a:p>
          <a:p>
            <a:pPr marL="1065742" lvl="2" indent="-355247">
              <a:lnSpc>
                <a:spcPts val="3455"/>
              </a:lnSpc>
              <a:buFont typeface="Arial"/>
              <a:buChar char="⚬"/>
            </a:pPr>
            <a:r>
              <a:rPr lang="en-US" sz="2468">
                <a:solidFill>
                  <a:srgbClr val="000000"/>
                </a:solidFill>
                <a:latin typeface="Noto Serif"/>
              </a:rPr>
              <a:t>Junior in BS Computational Math​ / MS Data Science</a:t>
            </a:r>
          </a:p>
          <a:p>
            <a:pPr marL="1065742" lvl="2" indent="-355247">
              <a:lnSpc>
                <a:spcPts val="3455"/>
              </a:lnSpc>
              <a:buFont typeface="Arial"/>
              <a:buChar char="⚬"/>
            </a:pPr>
            <a:r>
              <a:rPr lang="en-US" sz="2468">
                <a:solidFill>
                  <a:srgbClr val="000000"/>
                </a:solidFill>
                <a:latin typeface="Noto Serif"/>
              </a:rPr>
              <a:t>Research interest: Application of machine learning methods in industries</a:t>
            </a:r>
          </a:p>
          <a:p>
            <a:pPr>
              <a:lnSpc>
                <a:spcPts val="3455"/>
              </a:lnSpc>
            </a:pPr>
            <a:endParaRPr lang="en-US" sz="2468">
              <a:solidFill>
                <a:srgbClr val="000000"/>
              </a:solidFill>
              <a:latin typeface="Noto Serif"/>
            </a:endParaRPr>
          </a:p>
          <a:p>
            <a:pPr marL="532871" lvl="1" indent="-266435">
              <a:lnSpc>
                <a:spcPts val="3455"/>
              </a:lnSpc>
              <a:buFont typeface="Arial"/>
              <a:buChar char="•"/>
            </a:pPr>
            <a:r>
              <a:rPr lang="en-US" sz="2468">
                <a:solidFill>
                  <a:srgbClr val="000000"/>
                </a:solidFill>
                <a:latin typeface="Noto Serif"/>
              </a:rPr>
              <a:t>Ying Zheng​</a:t>
            </a:r>
          </a:p>
          <a:p>
            <a:pPr marL="1065742" lvl="2" indent="-355247">
              <a:lnSpc>
                <a:spcPts val="3455"/>
              </a:lnSpc>
              <a:buFont typeface="Arial"/>
              <a:buChar char="⚬"/>
            </a:pPr>
            <a:r>
              <a:rPr lang="en-US" sz="2468">
                <a:solidFill>
                  <a:srgbClr val="000000"/>
                </a:solidFill>
                <a:latin typeface="Noto Serif"/>
              </a:rPr>
              <a:t>MS Data Science​</a:t>
            </a:r>
          </a:p>
          <a:p>
            <a:pPr marL="1065742" lvl="2" indent="-355247">
              <a:lnSpc>
                <a:spcPts val="3455"/>
              </a:lnSpc>
              <a:buFont typeface="Arial"/>
              <a:buChar char="⚬"/>
            </a:pPr>
            <a:r>
              <a:rPr lang="en-US" sz="2468">
                <a:solidFill>
                  <a:srgbClr val="000000"/>
                </a:solidFill>
                <a:latin typeface="Noto Serif"/>
              </a:rPr>
              <a:t>Received a Bachelor of Science in Computational Mathematics in Embry-Riddle​</a:t>
            </a:r>
          </a:p>
          <a:p>
            <a:pPr marL="1065742" lvl="2" indent="-355247">
              <a:lnSpc>
                <a:spcPts val="3455"/>
              </a:lnSpc>
              <a:buFont typeface="Arial"/>
              <a:buChar char="⚬"/>
            </a:pPr>
            <a:r>
              <a:rPr lang="en-US" sz="2468">
                <a:solidFill>
                  <a:srgbClr val="000000"/>
                </a:solidFill>
                <a:latin typeface="Noto Serif"/>
              </a:rPr>
              <a:t>Research interests: Recommendation engines and personalization models</a:t>
            </a:r>
          </a:p>
          <a:p>
            <a:pPr>
              <a:lnSpc>
                <a:spcPts val="3455"/>
              </a:lnSpc>
            </a:pPr>
            <a:endParaRPr lang="en-US" sz="2468">
              <a:solidFill>
                <a:srgbClr val="000000"/>
              </a:solidFill>
              <a:latin typeface="Noto Serif"/>
            </a:endParaRPr>
          </a:p>
          <a:p>
            <a:pPr marL="532871" lvl="1" indent="-266435">
              <a:lnSpc>
                <a:spcPts val="3455"/>
              </a:lnSpc>
              <a:buFont typeface="Arial"/>
              <a:buChar char="•"/>
            </a:pPr>
            <a:r>
              <a:rPr lang="en-US" sz="2468" err="1">
                <a:solidFill>
                  <a:srgbClr val="000000"/>
                </a:solidFill>
                <a:latin typeface="Noto Serif"/>
              </a:rPr>
              <a:t>Yujing</a:t>
            </a:r>
            <a:r>
              <a:rPr lang="en-US" sz="2468">
                <a:solidFill>
                  <a:srgbClr val="000000"/>
                </a:solidFill>
                <a:latin typeface="Noto Serif"/>
              </a:rPr>
              <a:t> Zhou​</a:t>
            </a:r>
          </a:p>
          <a:p>
            <a:pPr marL="1065742" lvl="2" indent="-355247">
              <a:lnSpc>
                <a:spcPts val="3455"/>
              </a:lnSpc>
              <a:buFont typeface="Arial"/>
              <a:buChar char="⚬"/>
            </a:pPr>
            <a:r>
              <a:rPr lang="en-US" sz="2468">
                <a:solidFill>
                  <a:srgbClr val="000000"/>
                </a:solidFill>
                <a:latin typeface="Noto Serif"/>
              </a:rPr>
              <a:t>MS Data Science​</a:t>
            </a:r>
          </a:p>
          <a:p>
            <a:pPr marL="1065742" lvl="2" indent="-355247">
              <a:lnSpc>
                <a:spcPts val="3455"/>
              </a:lnSpc>
              <a:buFont typeface="Arial"/>
              <a:buChar char="⚬"/>
            </a:pPr>
            <a:r>
              <a:rPr lang="en-US" sz="2468">
                <a:solidFill>
                  <a:srgbClr val="000000"/>
                </a:solidFill>
                <a:latin typeface="Noto Serif"/>
              </a:rPr>
              <a:t>Received Bachelor of Science degree in Aviation Maintenance Science ​</a:t>
            </a:r>
          </a:p>
          <a:p>
            <a:pPr marL="1065742" lvl="2" indent="-355247">
              <a:lnSpc>
                <a:spcPts val="3455"/>
              </a:lnSpc>
              <a:buFont typeface="Arial"/>
              <a:buChar char="⚬"/>
            </a:pPr>
            <a:r>
              <a:rPr lang="en-US" sz="2468">
                <a:solidFill>
                  <a:srgbClr val="000000"/>
                </a:solidFill>
                <a:latin typeface="Noto Serif"/>
              </a:rPr>
              <a:t>Research interests: Machine learning and data analytics on aviation safety. </a:t>
            </a:r>
          </a:p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sz="1368">
                <a:solidFill>
                  <a:srgbClr val="000000"/>
                </a:solidFill>
                <a:latin typeface="Noto Serif"/>
              </a:rPr>
              <a:t> 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5B687CF0-27EA-4334-6C37-49E4C7929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0624" y="6037196"/>
            <a:ext cx="6201993" cy="41081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138761" y="221842"/>
            <a:ext cx="384733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76326" y="1663622"/>
            <a:ext cx="14229671" cy="1063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0"/>
              </a:lnSpc>
            </a:pPr>
            <a:r>
              <a:rPr lang="en-US" sz="6186">
                <a:solidFill>
                  <a:srgbClr val="FFFFFF"/>
                </a:solidFill>
                <a:latin typeface="Lovelo"/>
              </a:rPr>
              <a:t>convolutional Neural Network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CB52FD24-5D9B-8B04-CCC7-A3CB8C52594C}"/>
              </a:ext>
            </a:extLst>
          </p:cNvPr>
          <p:cNvSpPr txBox="1"/>
          <p:nvPr/>
        </p:nvSpPr>
        <p:spPr>
          <a:xfrm>
            <a:off x="13340835" y="3842975"/>
            <a:ext cx="4645264" cy="3988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2800">
                <a:latin typeface="Noto Serif"/>
              </a:rPr>
              <a:t>Training accuracy:</a:t>
            </a:r>
          </a:p>
          <a:p>
            <a:pPr marL="1150537" lvl="2" indent="-346668">
              <a:lnSpc>
                <a:spcPts val="4495"/>
              </a:lnSpc>
              <a:buFont typeface="Arial"/>
              <a:buChar char="•"/>
            </a:pPr>
            <a:r>
              <a:rPr lang="en-US" sz="2800">
                <a:latin typeface="Noto Serif"/>
              </a:rPr>
              <a:t>.98</a:t>
            </a:r>
          </a:p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2800">
                <a:latin typeface="Noto Serif"/>
              </a:rPr>
              <a:t>Test accuracy: </a:t>
            </a:r>
          </a:p>
          <a:p>
            <a:pPr marL="1150537" lvl="2" indent="-346668">
              <a:lnSpc>
                <a:spcPts val="4495"/>
              </a:lnSpc>
              <a:buFont typeface="Arial"/>
              <a:buChar char="•"/>
            </a:pPr>
            <a:r>
              <a:rPr lang="en-US" sz="2800">
                <a:latin typeface="Noto Serif"/>
              </a:rPr>
              <a:t>.82</a:t>
            </a:r>
          </a:p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2800">
                <a:latin typeface="Noto Serif"/>
              </a:rPr>
              <a:t>Sensitivity:</a:t>
            </a:r>
          </a:p>
          <a:p>
            <a:pPr marL="1150537" lvl="2" indent="-346668">
              <a:lnSpc>
                <a:spcPts val="4495"/>
              </a:lnSpc>
              <a:buFont typeface="Arial"/>
              <a:buChar char="•"/>
            </a:pPr>
            <a:r>
              <a:rPr lang="en-US" sz="2800">
                <a:latin typeface="Noto Serif"/>
              </a:rPr>
              <a:t>.88</a:t>
            </a:r>
          </a:p>
          <a:p>
            <a:pPr marL="1150537" lvl="2" indent="-346668">
              <a:lnSpc>
                <a:spcPts val="4495"/>
              </a:lnSpc>
              <a:buFont typeface="Arial"/>
              <a:buChar char="•"/>
            </a:pPr>
            <a:endParaRPr lang="en-US" sz="2800">
              <a:latin typeface="Noto Serif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28DC3CB6-A19A-61D7-F8BB-A0A47038F0D4}"/>
              </a:ext>
            </a:extLst>
          </p:cNvPr>
          <p:cNvSpPr txBox="1"/>
          <p:nvPr/>
        </p:nvSpPr>
        <p:spPr>
          <a:xfrm>
            <a:off x="763468" y="3318636"/>
            <a:ext cx="6780332" cy="525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669" lvl="1">
              <a:lnSpc>
                <a:spcPts val="4495"/>
              </a:lnSpc>
            </a:pPr>
            <a:r>
              <a:rPr lang="en-US" sz="2800">
                <a:latin typeface="Noto Serif"/>
              </a:rPr>
              <a:t>Mixed Data</a:t>
            </a:r>
          </a:p>
        </p:txBody>
      </p:sp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D13AAF-198A-9A20-585B-E346DD37E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1" y="4168899"/>
            <a:ext cx="6449325" cy="5163271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DEA0D5-C5C7-0D9E-337E-FF8A5D78CA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02" y="4199808"/>
            <a:ext cx="6315956" cy="5134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C99480-4979-C0B2-DBF3-ECECE5C0AC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0835" y="7337323"/>
            <a:ext cx="4677428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09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8529" y="0"/>
            <a:ext cx="13529471" cy="10287000"/>
            <a:chOff x="0" y="0"/>
            <a:chExt cx="356331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3317" cy="2709333"/>
            </a:xfrm>
            <a:custGeom>
              <a:avLst/>
              <a:gdLst/>
              <a:ahLst/>
              <a:cxnLst/>
              <a:rect l="l" t="t" r="r" b="b"/>
              <a:pathLst>
                <a:path w="3563317" h="2709333">
                  <a:moveTo>
                    <a:pt x="0" y="0"/>
                  </a:moveTo>
                  <a:lnTo>
                    <a:pt x="3563317" y="0"/>
                  </a:lnTo>
                  <a:lnTo>
                    <a:pt x="35633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60624" y="1475239"/>
            <a:ext cx="3897905" cy="72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1"/>
              </a:lnSpc>
            </a:pPr>
            <a:r>
              <a:rPr lang="en-US" sz="4172">
                <a:solidFill>
                  <a:srgbClr val="000000"/>
                </a:solidFill>
                <a:latin typeface="Lovelo"/>
              </a:rPr>
              <a:t>Conclusion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727041" y="1382938"/>
            <a:ext cx="0" cy="837683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703228" y="2220621"/>
            <a:ext cx="2303995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4758529" y="-14170"/>
            <a:ext cx="13529471" cy="10301170"/>
            <a:chOff x="0" y="0"/>
            <a:chExt cx="3563318" cy="27130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63317" cy="2713065"/>
            </a:xfrm>
            <a:custGeom>
              <a:avLst/>
              <a:gdLst/>
              <a:ahLst/>
              <a:cxnLst/>
              <a:rect l="l" t="t" r="r" b="b"/>
              <a:pathLst>
                <a:path w="3563317" h="2713065">
                  <a:moveTo>
                    <a:pt x="0" y="0"/>
                  </a:moveTo>
                  <a:lnTo>
                    <a:pt x="3563317" y="0"/>
                  </a:lnTo>
                  <a:lnTo>
                    <a:pt x="3563317" y="2713065"/>
                  </a:lnTo>
                  <a:lnTo>
                    <a:pt x="0" y="271306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4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0624" y="6022053"/>
            <a:ext cx="6201993" cy="41081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EA922E-789B-70EC-50D3-4B3A5928B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036" y="4807959"/>
            <a:ext cx="7990429" cy="2428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1F8EA0-C94E-140E-B0DC-BDE037EE4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058" y="7444180"/>
            <a:ext cx="7950407" cy="2428899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29C35121-2ADF-F42F-BD29-D77DCF7B017D}"/>
              </a:ext>
            </a:extLst>
          </p:cNvPr>
          <p:cNvSpPr txBox="1"/>
          <p:nvPr/>
        </p:nvSpPr>
        <p:spPr>
          <a:xfrm>
            <a:off x="5678906" y="897060"/>
            <a:ext cx="12011700" cy="3424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2785" lvl="1" indent="-346075">
              <a:lnSpc>
                <a:spcPts val="4495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Noto Serif"/>
                <a:ea typeface="Noto Serif"/>
                <a:cs typeface="Noto Serif"/>
              </a:rPr>
              <a:t>Generally, the accuracy decreases when mixed with generated data, while sensitivity increases</a:t>
            </a:r>
            <a:endParaRPr lang="en-US" sz="1780">
              <a:solidFill>
                <a:srgbClr val="FFFFFF"/>
              </a:solidFill>
              <a:latin typeface="Noto Serif"/>
            </a:endParaRPr>
          </a:p>
          <a:p>
            <a:pPr marL="692785" lvl="1" indent="-346075">
              <a:lnSpc>
                <a:spcPts val="4495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Noto Serif"/>
                <a:ea typeface="Noto Serif"/>
                <a:cs typeface="Noto Serif"/>
              </a:rPr>
              <a:t>SVM has the lowest accuracy and sensitivity</a:t>
            </a:r>
          </a:p>
          <a:p>
            <a:pPr marL="692785" lvl="1" indent="-346075">
              <a:lnSpc>
                <a:spcPts val="4495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Noto Serif"/>
                <a:ea typeface="Noto Serif"/>
                <a:cs typeface="Noto Serif"/>
              </a:rPr>
              <a:t>Random Forest has the highest sensitivity for the mixed data</a:t>
            </a:r>
          </a:p>
          <a:p>
            <a:pPr marL="692785" lvl="1" indent="-346075">
              <a:lnSpc>
                <a:spcPts val="4495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Noto Serif"/>
                <a:ea typeface="Noto Serif"/>
                <a:cs typeface="Noto Serif"/>
              </a:rPr>
              <a:t>CNN is overall the best algorithm to classify image data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00500" y="3409782"/>
            <a:ext cx="3261040" cy="326104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F1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730649" y="2946225"/>
            <a:ext cx="7320214" cy="1505110"/>
            <a:chOff x="0" y="0"/>
            <a:chExt cx="1927958" cy="3964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7958" cy="396408"/>
            </a:xfrm>
            <a:custGeom>
              <a:avLst/>
              <a:gdLst/>
              <a:ahLst/>
              <a:cxnLst/>
              <a:rect l="l" t="t" r="r" b="b"/>
              <a:pathLst>
                <a:path w="1927958" h="396408">
                  <a:moveTo>
                    <a:pt x="0" y="0"/>
                  </a:moveTo>
                  <a:lnTo>
                    <a:pt x="1927958" y="0"/>
                  </a:lnTo>
                  <a:lnTo>
                    <a:pt x="1927958" y="396408"/>
                  </a:lnTo>
                  <a:lnTo>
                    <a:pt x="0" y="396408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4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31947" y="1804290"/>
            <a:ext cx="6876324" cy="745401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323217" y="3001858"/>
            <a:ext cx="5024099" cy="1449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53"/>
              </a:lnSpc>
            </a:pPr>
            <a:r>
              <a:rPr lang="en-US" sz="8467">
                <a:solidFill>
                  <a:srgbClr val="FFFFFF"/>
                </a:solidFill>
                <a:latin typeface="Canva Sans Bold"/>
              </a:rPr>
              <a:t>uestions?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51569" y="1943100"/>
            <a:ext cx="1592568" cy="274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68"/>
              </a:lnSpc>
            </a:pPr>
            <a:r>
              <a:rPr lang="en-US" sz="16120">
                <a:solidFill>
                  <a:srgbClr val="FFFFFF"/>
                </a:solidFill>
                <a:latin typeface="Canva Sans Bold"/>
              </a:rPr>
              <a:t>Q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8529" y="0"/>
            <a:ext cx="13529471" cy="10287000"/>
            <a:chOff x="0" y="0"/>
            <a:chExt cx="356331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3317" cy="2709333"/>
            </a:xfrm>
            <a:custGeom>
              <a:avLst/>
              <a:gdLst/>
              <a:ahLst/>
              <a:cxnLst/>
              <a:rect l="l" t="t" r="r" b="b"/>
              <a:pathLst>
                <a:path w="3563317" h="2709333">
                  <a:moveTo>
                    <a:pt x="0" y="0"/>
                  </a:moveTo>
                  <a:lnTo>
                    <a:pt x="3563317" y="0"/>
                  </a:lnTo>
                  <a:lnTo>
                    <a:pt x="35633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60624" y="942051"/>
            <a:ext cx="4575781" cy="2219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5"/>
              </a:lnSpc>
            </a:pPr>
            <a:r>
              <a:rPr lang="en-US" sz="6353">
                <a:solidFill>
                  <a:srgbClr val="FFFFFF"/>
                </a:solidFill>
                <a:latin typeface="Lovelo"/>
              </a:rPr>
              <a:t>project</a:t>
            </a:r>
          </a:p>
          <a:p>
            <a:pPr>
              <a:lnSpc>
                <a:spcPts val="8895"/>
              </a:lnSpc>
            </a:pPr>
            <a:r>
              <a:rPr lang="en-US" sz="6353">
                <a:solidFill>
                  <a:srgbClr val="FFFFFF"/>
                </a:solidFill>
                <a:latin typeface="Lovelo"/>
              </a:rPr>
              <a:t>goal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712520" y="1322725"/>
            <a:ext cx="0" cy="1815381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688707" y="3138105"/>
            <a:ext cx="2303995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0624" y="6037196"/>
            <a:ext cx="6201993" cy="410810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916462" y="1827623"/>
            <a:ext cx="11213605" cy="600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solidFill>
                  <a:srgbClr val="000000"/>
                </a:solidFill>
                <a:latin typeface="Noto Serif"/>
              </a:rPr>
              <a:t>Generate additional brain image data for a small dataset using a variational autoencoder</a:t>
            </a:r>
          </a:p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solidFill>
                  <a:srgbClr val="000000"/>
                </a:solidFill>
                <a:latin typeface="Noto Serif"/>
              </a:rPr>
              <a:t>Identify the image to its corresponding class </a:t>
            </a:r>
          </a:p>
          <a:p>
            <a:pPr marL="1386673" lvl="2" indent="-462224">
              <a:lnSpc>
                <a:spcPts val="4495"/>
              </a:lnSpc>
              <a:buFont typeface="Arial"/>
              <a:buChar char="⚬"/>
            </a:pPr>
            <a:r>
              <a:rPr lang="en-US" sz="3211">
                <a:solidFill>
                  <a:srgbClr val="000000"/>
                </a:solidFill>
                <a:latin typeface="Noto Serif"/>
              </a:rPr>
              <a:t>Models used</a:t>
            </a:r>
          </a:p>
          <a:p>
            <a:pPr marL="2080010" lvl="3" indent="-520003">
              <a:lnSpc>
                <a:spcPts val="4495"/>
              </a:lnSpc>
              <a:buFont typeface="Arial"/>
              <a:buChar char="￭"/>
            </a:pPr>
            <a:r>
              <a:rPr lang="en-US" sz="3211">
                <a:solidFill>
                  <a:srgbClr val="000000"/>
                </a:solidFill>
                <a:latin typeface="Noto Serif"/>
              </a:rPr>
              <a:t>Random Forest</a:t>
            </a:r>
          </a:p>
          <a:p>
            <a:pPr marL="2080010" lvl="3" indent="-520003">
              <a:lnSpc>
                <a:spcPts val="4495"/>
              </a:lnSpc>
              <a:buFont typeface="Arial"/>
              <a:buChar char="￭"/>
            </a:pPr>
            <a:r>
              <a:rPr lang="en-US" sz="3211">
                <a:solidFill>
                  <a:srgbClr val="000000"/>
                </a:solidFill>
                <a:latin typeface="Noto Serif"/>
              </a:rPr>
              <a:t>Support Vector Machine</a:t>
            </a:r>
          </a:p>
          <a:p>
            <a:pPr marL="2080010" lvl="3" indent="-520003">
              <a:lnSpc>
                <a:spcPts val="4495"/>
              </a:lnSpc>
              <a:buFont typeface="Arial"/>
              <a:buChar char="￭"/>
            </a:pPr>
            <a:r>
              <a:rPr lang="en-US" sz="3211">
                <a:solidFill>
                  <a:srgbClr val="000000"/>
                </a:solidFill>
                <a:latin typeface="Noto Serif"/>
              </a:rPr>
              <a:t>Convolutional Neural Network</a:t>
            </a:r>
          </a:p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solidFill>
                  <a:srgbClr val="000000"/>
                </a:solidFill>
                <a:latin typeface="Noto Serif"/>
              </a:rPr>
              <a:t>Compare the performance of the models with the additional generated data to the original dataset</a:t>
            </a:r>
          </a:p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solidFill>
                  <a:srgbClr val="000000"/>
                </a:solidFill>
                <a:latin typeface="Noto Serif"/>
              </a:rPr>
              <a:t>Compare the performance of the models to each other  </a:t>
            </a:r>
          </a:p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1780">
                <a:solidFill>
                  <a:srgbClr val="000000"/>
                </a:solidFill>
                <a:latin typeface="Noto Serif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8529" y="0"/>
            <a:ext cx="13529471" cy="10287000"/>
            <a:chOff x="0" y="0"/>
            <a:chExt cx="356331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3317" cy="2709333"/>
            </a:xfrm>
            <a:custGeom>
              <a:avLst/>
              <a:gdLst/>
              <a:ahLst/>
              <a:cxnLst/>
              <a:rect l="l" t="t" r="r" b="b"/>
              <a:pathLst>
                <a:path w="3563317" h="2709333">
                  <a:moveTo>
                    <a:pt x="0" y="0"/>
                  </a:moveTo>
                  <a:lnTo>
                    <a:pt x="3563317" y="0"/>
                  </a:lnTo>
                  <a:lnTo>
                    <a:pt x="35633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60624" y="1001106"/>
            <a:ext cx="4575781" cy="2113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75"/>
              </a:lnSpc>
            </a:pPr>
            <a:r>
              <a:rPr lang="en-US" sz="6053">
                <a:solidFill>
                  <a:srgbClr val="000000"/>
                </a:solidFill>
                <a:latin typeface="Lovelo"/>
              </a:rPr>
              <a:t>data</a:t>
            </a:r>
          </a:p>
          <a:p>
            <a:pPr>
              <a:lnSpc>
                <a:spcPts val="8475"/>
              </a:lnSpc>
            </a:pPr>
            <a:r>
              <a:rPr lang="en-US" sz="6053">
                <a:solidFill>
                  <a:srgbClr val="000000"/>
                </a:solidFill>
                <a:latin typeface="Lovelo"/>
              </a:rPr>
              <a:t>overview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712520" y="1322725"/>
            <a:ext cx="0" cy="1815381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688707" y="3138105"/>
            <a:ext cx="2303995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4758529" y="-14170"/>
            <a:ext cx="13529471" cy="10301170"/>
            <a:chOff x="0" y="0"/>
            <a:chExt cx="3563318" cy="27130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63317" cy="2713065"/>
            </a:xfrm>
            <a:custGeom>
              <a:avLst/>
              <a:gdLst/>
              <a:ahLst/>
              <a:cxnLst/>
              <a:rect l="l" t="t" r="r" b="b"/>
              <a:pathLst>
                <a:path w="3563317" h="2713065">
                  <a:moveTo>
                    <a:pt x="0" y="0"/>
                  </a:moveTo>
                  <a:lnTo>
                    <a:pt x="3563317" y="0"/>
                  </a:lnTo>
                  <a:lnTo>
                    <a:pt x="3563317" y="2713065"/>
                  </a:lnTo>
                  <a:lnTo>
                    <a:pt x="0" y="27130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4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0624" y="6022053"/>
            <a:ext cx="6201993" cy="410810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77000" y="897060"/>
            <a:ext cx="11213605" cy="433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785" lvl="1" indent="-346075">
              <a:lnSpc>
                <a:spcPts val="4495"/>
              </a:lnSpc>
              <a:buFont typeface="Arial"/>
              <a:buChar char="•"/>
            </a:pPr>
            <a:r>
              <a:rPr lang="en-US" sz="3211">
                <a:solidFill>
                  <a:srgbClr val="FFFFFF"/>
                </a:solidFill>
                <a:latin typeface="Noto Serif"/>
              </a:rPr>
              <a:t>253 x-ray scans of brain images</a:t>
            </a:r>
            <a:endParaRPr lang="en-US"/>
          </a:p>
          <a:p>
            <a:pPr marL="1149985" lvl="2" indent="-346075">
              <a:lnSpc>
                <a:spcPts val="4495"/>
              </a:lnSpc>
              <a:buFont typeface="Arial"/>
              <a:buChar char="•"/>
            </a:pPr>
            <a:r>
              <a:rPr lang="en-US" sz="3211">
                <a:solidFill>
                  <a:srgbClr val="FFFFFF"/>
                </a:solidFill>
                <a:latin typeface="Noto Serif"/>
              </a:rPr>
              <a:t>Training samples: 141 images</a:t>
            </a:r>
            <a:endParaRPr lang="en-US" sz="3211">
              <a:solidFill>
                <a:srgbClr val="FFFFFF"/>
              </a:solidFill>
              <a:latin typeface="Noto Serif"/>
              <a:ea typeface="Noto Serif"/>
              <a:cs typeface="Noto Serif"/>
            </a:endParaRPr>
          </a:p>
          <a:p>
            <a:pPr marL="1149985" lvl="2" indent="-346075">
              <a:lnSpc>
                <a:spcPts val="4495"/>
              </a:lnSpc>
              <a:buFont typeface="Arial"/>
              <a:buChar char="•"/>
            </a:pPr>
            <a:r>
              <a:rPr lang="en-US" sz="3211">
                <a:solidFill>
                  <a:srgbClr val="FFFFFF"/>
                </a:solidFill>
                <a:latin typeface="Noto Serif"/>
              </a:rPr>
              <a:t>Testing samples: 76 images</a:t>
            </a:r>
            <a:endParaRPr lang="en-US" sz="3211">
              <a:solidFill>
                <a:srgbClr val="FFFFFF"/>
              </a:solidFill>
              <a:latin typeface="Noto Serif"/>
              <a:ea typeface="Noto Serif"/>
              <a:cs typeface="Noto Serif"/>
            </a:endParaRPr>
          </a:p>
          <a:p>
            <a:pPr marL="1149985" lvl="2" indent="-346075">
              <a:lnSpc>
                <a:spcPts val="4495"/>
              </a:lnSpc>
              <a:buFont typeface="Arial"/>
              <a:buChar char="•"/>
            </a:pPr>
            <a:r>
              <a:rPr lang="en-US" sz="3211">
                <a:solidFill>
                  <a:srgbClr val="FFFFFF"/>
                </a:solidFill>
                <a:latin typeface="Noto Serif"/>
              </a:rPr>
              <a:t>Validation samples: 36 images</a:t>
            </a:r>
            <a:endParaRPr lang="en-US" sz="3211">
              <a:solidFill>
                <a:srgbClr val="FFFFFF"/>
              </a:solidFill>
              <a:latin typeface="Noto Serif"/>
              <a:ea typeface="Noto Serif"/>
              <a:cs typeface="Noto Serif"/>
            </a:endParaRPr>
          </a:p>
          <a:p>
            <a:pPr marL="692785" lvl="1" indent="-346075">
              <a:lnSpc>
                <a:spcPts val="4495"/>
              </a:lnSpc>
              <a:buFont typeface="Arial"/>
              <a:buChar char="•"/>
            </a:pPr>
            <a:r>
              <a:rPr lang="en-US" sz="3211">
                <a:solidFill>
                  <a:srgbClr val="FFFFFF"/>
                </a:solidFill>
                <a:latin typeface="Noto Serif"/>
              </a:rPr>
              <a:t>2 classes</a:t>
            </a:r>
            <a:endParaRPr lang="en-US" sz="3211">
              <a:solidFill>
                <a:srgbClr val="FFFFFF"/>
              </a:solidFill>
              <a:latin typeface="Noto Serif"/>
              <a:ea typeface="Noto Serif"/>
              <a:cs typeface="Noto Serif"/>
            </a:endParaRPr>
          </a:p>
          <a:p>
            <a:pPr marL="1386205" lvl="2" indent="-461645">
              <a:lnSpc>
                <a:spcPts val="4495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Noto Serif"/>
              </a:rPr>
              <a:t>Tumor (155 samples)</a:t>
            </a:r>
            <a:endParaRPr lang="en-US" sz="3200">
              <a:solidFill>
                <a:srgbClr val="FFFFFF"/>
              </a:solidFill>
              <a:latin typeface="Noto Serif"/>
              <a:ea typeface="Noto Serif"/>
              <a:cs typeface="Noto Serif"/>
            </a:endParaRPr>
          </a:p>
          <a:p>
            <a:pPr marL="1386205" lvl="2" indent="-461645">
              <a:lnSpc>
                <a:spcPts val="4495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Noto Serif"/>
              </a:rPr>
              <a:t>No tumor  (98 samples)</a:t>
            </a:r>
            <a:endParaRPr lang="en-US" sz="3200">
              <a:solidFill>
                <a:srgbClr val="FFFFFF"/>
              </a:solidFill>
              <a:latin typeface="Noto Serif"/>
              <a:ea typeface="Noto Serif"/>
              <a:cs typeface="Noto Serif"/>
            </a:endParaRPr>
          </a:p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1780">
                <a:solidFill>
                  <a:srgbClr val="FFFFFF"/>
                </a:solidFill>
                <a:latin typeface="Noto Serif"/>
              </a:rPr>
              <a:t>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C0015636-01D6-ADB2-B221-3FAF470F5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26" y="4963068"/>
            <a:ext cx="4688362" cy="4676578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6C2A3E1D-8635-5AC1-062D-F2C67CBF4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0192" y="5136415"/>
            <a:ext cx="4604993" cy="46167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93F369-4D9C-EA10-114C-7BC74613308A}"/>
              </a:ext>
            </a:extLst>
          </p:cNvPr>
          <p:cNvSpPr txBox="1"/>
          <p:nvPr/>
        </p:nvSpPr>
        <p:spPr>
          <a:xfrm>
            <a:off x="8007434" y="9315262"/>
            <a:ext cx="232404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rgbClr val="FFFFFF"/>
                </a:solidFill>
                <a:latin typeface="Noto Serif"/>
              </a:rPr>
              <a:t> </a:t>
            </a:r>
            <a:r>
              <a:rPr lang="en-US" sz="1600">
                <a:solidFill>
                  <a:srgbClr val="FFFFFF"/>
                </a:solidFill>
                <a:latin typeface="Noto Serif"/>
              </a:rPr>
              <a:t>No Tumor</a:t>
            </a:r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C46E18-744E-49B4-52C4-604C2354CA9D}"/>
              </a:ext>
            </a:extLst>
          </p:cNvPr>
          <p:cNvSpPr txBox="1"/>
          <p:nvPr/>
        </p:nvSpPr>
        <p:spPr>
          <a:xfrm>
            <a:off x="13832476" y="9315262"/>
            <a:ext cx="218361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FFFF"/>
                </a:solidFill>
                <a:latin typeface="Noto Serif"/>
              </a:rPr>
              <a:t>Tumor</a:t>
            </a:r>
            <a:endParaRPr lang="en-US" sz="1600"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127221" y="218591"/>
            <a:ext cx="384733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76326" y="1677076"/>
            <a:ext cx="13593214" cy="127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73"/>
              </a:lnSpc>
            </a:pPr>
            <a:r>
              <a:rPr lang="en-US" sz="7409">
                <a:solidFill>
                  <a:srgbClr val="FFFFFF"/>
                </a:solidFill>
                <a:latin typeface="Lovelo"/>
              </a:rPr>
              <a:t>Variational Autoencoder</a:t>
            </a:r>
          </a:p>
        </p:txBody>
      </p:sp>
      <p:pic>
        <p:nvPicPr>
          <p:cNvPr id="7" name="Picture 7" descr="Chart, waterfall chart&#10;&#10;Description automatically generated">
            <a:extLst>
              <a:ext uri="{FF2B5EF4-FFF2-40B4-BE49-F238E27FC236}">
                <a16:creationId xmlns:a16="http://schemas.microsoft.com/office/drawing/2014/main" id="{C3447AD4-E049-1B27-DE4E-8D0E0FF92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41" y="3511932"/>
            <a:ext cx="9931138" cy="5855505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4C005677-0328-0F19-7FBF-4BA400A98835}"/>
              </a:ext>
            </a:extLst>
          </p:cNvPr>
          <p:cNvSpPr txBox="1"/>
          <p:nvPr/>
        </p:nvSpPr>
        <p:spPr>
          <a:xfrm>
            <a:off x="10439400" y="4602657"/>
            <a:ext cx="7158113" cy="3761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latin typeface="Noto Serif"/>
              </a:rPr>
              <a:t>Generative model that uses probability distributions to create different representations of the input data</a:t>
            </a:r>
          </a:p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latin typeface="Noto Serif"/>
              </a:rPr>
              <a:t>Encoder and decoder architecture</a:t>
            </a:r>
          </a:p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1780">
                <a:solidFill>
                  <a:srgbClr val="FFFFFF"/>
                </a:solidFill>
                <a:latin typeface="Noto Serif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E60F9-9C7F-7D3C-5DAE-ADC407EE5CBE}"/>
              </a:ext>
            </a:extLst>
          </p:cNvPr>
          <p:cNvSpPr txBox="1"/>
          <p:nvPr/>
        </p:nvSpPr>
        <p:spPr>
          <a:xfrm>
            <a:off x="629037" y="9198160"/>
            <a:ext cx="182802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latin typeface="Noto Serif"/>
              </a:rPr>
              <a:t>Figure 3. </a:t>
            </a:r>
            <a:endParaRPr lang="en-US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127221" y="218591"/>
            <a:ext cx="384733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76326" y="1677076"/>
            <a:ext cx="13593214" cy="127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73"/>
              </a:lnSpc>
            </a:pPr>
            <a:r>
              <a:rPr lang="en-US" sz="7409">
                <a:solidFill>
                  <a:srgbClr val="FFFFFF"/>
                </a:solidFill>
                <a:latin typeface="Lovelo"/>
              </a:rPr>
              <a:t>Variational Autoencoder</a:t>
            </a:r>
          </a:p>
        </p:txBody>
      </p:sp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EA7D4E48-75EE-DE45-9A81-30D1820ED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771900"/>
            <a:ext cx="7083298" cy="55953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CD85FF-A879-496A-356B-EB4BB2D71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52" y="3311799"/>
            <a:ext cx="7300949" cy="64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4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127221" y="218591"/>
            <a:ext cx="384733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76326" y="1677076"/>
            <a:ext cx="13593214" cy="127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73"/>
              </a:lnSpc>
            </a:pPr>
            <a:r>
              <a:rPr lang="en-US" sz="7409">
                <a:solidFill>
                  <a:srgbClr val="FFFFFF"/>
                </a:solidFill>
                <a:latin typeface="Lovelo"/>
              </a:rPr>
              <a:t>Variational Autoencoder</a:t>
            </a:r>
          </a:p>
        </p:txBody>
      </p:sp>
      <p:pic>
        <p:nvPicPr>
          <p:cNvPr id="12" name="Picture 11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3D17F55D-0CC1-9494-046C-60FF62816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1" y="6699509"/>
            <a:ext cx="2830074" cy="2830074"/>
          </a:xfrm>
          <a:prstGeom prst="rect">
            <a:avLst/>
          </a:prstGeom>
        </p:spPr>
      </p:pic>
      <p:pic>
        <p:nvPicPr>
          <p:cNvPr id="14" name="Picture 13" descr="A black and white image of a basketball hoop&#10;&#10;Description automatically generated with low confidence">
            <a:extLst>
              <a:ext uri="{FF2B5EF4-FFF2-40B4-BE49-F238E27FC236}">
                <a16:creationId xmlns:a16="http://schemas.microsoft.com/office/drawing/2014/main" id="{7CCE12F9-6FD6-32DE-3E3A-D1C8E9C5A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2" y="6699509"/>
            <a:ext cx="2830074" cy="2830074"/>
          </a:xfrm>
          <a:prstGeom prst="rect">
            <a:avLst/>
          </a:prstGeom>
        </p:spPr>
      </p:pic>
      <p:pic>
        <p:nvPicPr>
          <p:cNvPr id="16" name="Picture 15" descr="A picture containing blurry, crater&#10;&#10;Description automatically generated">
            <a:extLst>
              <a:ext uri="{FF2B5EF4-FFF2-40B4-BE49-F238E27FC236}">
                <a16:creationId xmlns:a16="http://schemas.microsoft.com/office/drawing/2014/main" id="{3BC7B0A8-5307-C763-FF38-2080B2A7DD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6699509"/>
            <a:ext cx="2830074" cy="2830074"/>
          </a:xfrm>
          <a:prstGeom prst="rect">
            <a:avLst/>
          </a:prstGeom>
        </p:spPr>
      </p:pic>
      <p:pic>
        <p:nvPicPr>
          <p:cNvPr id="18" name="Picture 17" descr="A picture containing white, black, blurry&#10;&#10;Description automatically generated">
            <a:extLst>
              <a:ext uri="{FF2B5EF4-FFF2-40B4-BE49-F238E27FC236}">
                <a16:creationId xmlns:a16="http://schemas.microsoft.com/office/drawing/2014/main" id="{EB29436C-1DA3-D2C8-59C3-97037FE1D8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1" y="3560196"/>
            <a:ext cx="2822813" cy="2822813"/>
          </a:xfrm>
          <a:prstGeom prst="rect">
            <a:avLst/>
          </a:prstGeom>
        </p:spPr>
      </p:pic>
      <p:pic>
        <p:nvPicPr>
          <p:cNvPr id="20" name="Picture 19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C7A79DDA-4BDD-1F2F-038B-B8B7B7A8D7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26908"/>
            <a:ext cx="2837335" cy="2837335"/>
          </a:xfrm>
          <a:prstGeom prst="rect">
            <a:avLst/>
          </a:prstGeom>
        </p:spPr>
      </p:pic>
      <p:pic>
        <p:nvPicPr>
          <p:cNvPr id="22" name="Picture 21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259B9321-DA69-43F2-71C1-69A502E102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129" y="3566451"/>
            <a:ext cx="2851419" cy="2851419"/>
          </a:xfrm>
          <a:prstGeom prst="rect">
            <a:avLst/>
          </a:prstGeom>
        </p:spPr>
      </p:pic>
      <p:sp>
        <p:nvSpPr>
          <p:cNvPr id="23" name="TextBox 12">
            <a:extLst>
              <a:ext uri="{FF2B5EF4-FFF2-40B4-BE49-F238E27FC236}">
                <a16:creationId xmlns:a16="http://schemas.microsoft.com/office/drawing/2014/main" id="{B2AACB3D-7106-F8D3-95A8-A068EC331DCC}"/>
              </a:ext>
            </a:extLst>
          </p:cNvPr>
          <p:cNvSpPr txBox="1"/>
          <p:nvPr/>
        </p:nvSpPr>
        <p:spPr>
          <a:xfrm>
            <a:off x="533400" y="4695576"/>
            <a:ext cx="2438400" cy="299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1780">
                <a:latin typeface="Noto Serif"/>
              </a:rPr>
              <a:t>No Tumor 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88318749-570B-08DC-5473-F9A2C92CBC1C}"/>
              </a:ext>
            </a:extLst>
          </p:cNvPr>
          <p:cNvSpPr txBox="1"/>
          <p:nvPr/>
        </p:nvSpPr>
        <p:spPr>
          <a:xfrm>
            <a:off x="533400" y="7964857"/>
            <a:ext cx="2438400" cy="299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1780">
                <a:latin typeface="Noto Serif"/>
              </a:rPr>
              <a:t>Tumor 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37CE8E68-1DC4-3E4C-2514-4835D18BD239}"/>
              </a:ext>
            </a:extLst>
          </p:cNvPr>
          <p:cNvSpPr txBox="1"/>
          <p:nvPr/>
        </p:nvSpPr>
        <p:spPr>
          <a:xfrm>
            <a:off x="15240003" y="6332059"/>
            <a:ext cx="2438400" cy="61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1780">
                <a:latin typeface="Noto Serif"/>
              </a:rPr>
              <a:t>Total: 89 images generated</a:t>
            </a:r>
          </a:p>
        </p:txBody>
      </p:sp>
    </p:spTree>
    <p:extLst>
      <p:ext uri="{BB962C8B-B14F-4D97-AF65-F5344CB8AC3E}">
        <p14:creationId xmlns:p14="http://schemas.microsoft.com/office/powerpoint/2010/main" val="2608042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38761" y="221842"/>
            <a:ext cx="384733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76326" y="1677076"/>
            <a:ext cx="13593214" cy="127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73"/>
              </a:lnSpc>
            </a:pPr>
            <a:r>
              <a:rPr lang="en-US" sz="7409">
                <a:solidFill>
                  <a:srgbClr val="FFFFFF"/>
                </a:solidFill>
                <a:latin typeface="Lovelo"/>
              </a:rPr>
              <a:t>Support Vector Machine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34C6C-731B-337A-1456-FB68BC5E2432}"/>
              </a:ext>
            </a:extLst>
          </p:cNvPr>
          <p:cNvSpPr txBox="1"/>
          <p:nvPr/>
        </p:nvSpPr>
        <p:spPr>
          <a:xfrm>
            <a:off x="8822724" y="3929484"/>
            <a:ext cx="8453513" cy="5493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latin typeface="Noto Serif"/>
              </a:rPr>
              <a:t>Find a hyperplane that distinctly classifies data points</a:t>
            </a:r>
          </a:p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latin typeface="Noto Serif"/>
              </a:rPr>
              <a:t>Maximize margin (the max distance between the data points of different classes)</a:t>
            </a:r>
          </a:p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latin typeface="Noto Serif"/>
              </a:rPr>
              <a:t>Hyperparameters:</a:t>
            </a:r>
          </a:p>
          <a:p>
            <a:pPr marL="1150537" lvl="2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latin typeface="Noto Serif"/>
              </a:rPr>
              <a:t>Kernel</a:t>
            </a:r>
          </a:p>
          <a:p>
            <a:pPr marL="1150537" lvl="2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latin typeface="Noto Serif"/>
              </a:rPr>
              <a:t>Gamma</a:t>
            </a:r>
          </a:p>
          <a:p>
            <a:pPr marL="1150537" lvl="2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latin typeface="Noto Serif"/>
              </a:rPr>
              <a:t>C</a:t>
            </a:r>
          </a:p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1780">
                <a:solidFill>
                  <a:srgbClr val="FFFFFF"/>
                </a:solidFill>
                <a:latin typeface="Noto Serif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B8781F-72AE-7AF0-924D-D0DCD5603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50" y="3929484"/>
            <a:ext cx="6072371" cy="54350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38761" y="221842"/>
            <a:ext cx="384733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76326" y="1677076"/>
            <a:ext cx="13593214" cy="127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73"/>
              </a:lnSpc>
            </a:pPr>
            <a:r>
              <a:rPr lang="en-US" sz="7409">
                <a:solidFill>
                  <a:srgbClr val="FFFFFF"/>
                </a:solidFill>
                <a:latin typeface="Lovelo"/>
              </a:rPr>
              <a:t>Support Vector Machine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9A42E8-605A-B7DC-1BC0-A56A47B78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50" y="8375623"/>
            <a:ext cx="9046615" cy="4686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5080E8-AD10-3CA8-7C0C-EFA426D55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050" y="7066084"/>
            <a:ext cx="7766829" cy="9561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A4BAE-D773-ECCA-FB51-4CE9CB0986DB}"/>
              </a:ext>
            </a:extLst>
          </p:cNvPr>
          <p:cNvSpPr txBox="1"/>
          <p:nvPr/>
        </p:nvSpPr>
        <p:spPr>
          <a:xfrm>
            <a:off x="708298" y="3779638"/>
            <a:ext cx="16424670" cy="4338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latin typeface="Noto Serif"/>
              </a:rPr>
              <a:t>Resized data to 112 x 112 pixels</a:t>
            </a:r>
          </a:p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latin typeface="Noto Serif"/>
              </a:rPr>
              <a:t>Images flattened to be 2D array  (12544 columns)</a:t>
            </a:r>
          </a:p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latin typeface="Noto Serif"/>
              </a:rPr>
              <a:t>Training set = 70%</a:t>
            </a:r>
          </a:p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latin typeface="Noto Serif"/>
              </a:rPr>
              <a:t>Validation set = 20% of training set  (Stratified, </a:t>
            </a:r>
            <a:r>
              <a:rPr lang="en-US" sz="3211" err="1">
                <a:latin typeface="Noto Serif"/>
              </a:rPr>
              <a:t>random_state</a:t>
            </a:r>
            <a:r>
              <a:rPr lang="en-US" sz="3211">
                <a:latin typeface="Noto Serif"/>
              </a:rPr>
              <a:t> = 0)</a:t>
            </a:r>
          </a:p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r>
              <a:rPr lang="en-US" sz="3211">
                <a:latin typeface="Noto Serif"/>
              </a:rPr>
              <a:t>Hyperparameter tuning (</a:t>
            </a:r>
            <a:r>
              <a:rPr lang="en-US" sz="3211" err="1">
                <a:latin typeface="Noto Serif"/>
              </a:rPr>
              <a:t>GridSearchCV</a:t>
            </a:r>
            <a:r>
              <a:rPr lang="en-US" sz="3211">
                <a:latin typeface="Noto Serif"/>
              </a:rPr>
              <a:t>)</a:t>
            </a:r>
          </a:p>
          <a:p>
            <a:pPr marL="803869" lvl="2">
              <a:lnSpc>
                <a:spcPts val="4495"/>
              </a:lnSpc>
            </a:pPr>
            <a:endParaRPr lang="en-US" sz="3211">
              <a:latin typeface="Noto Serif"/>
            </a:endParaRPr>
          </a:p>
          <a:p>
            <a:pPr marL="693337" lvl="1" indent="-346668">
              <a:lnSpc>
                <a:spcPts val="4495"/>
              </a:lnSpc>
              <a:buFont typeface="Arial"/>
              <a:buChar char="•"/>
            </a:pPr>
            <a:endParaRPr lang="en-US" sz="3211">
              <a:latin typeface="Noto Serif"/>
            </a:endParaRPr>
          </a:p>
          <a:p>
            <a:pPr algn="ctr">
              <a:lnSpc>
                <a:spcPts val="2492"/>
              </a:lnSpc>
              <a:spcBef>
                <a:spcPct val="0"/>
              </a:spcBef>
            </a:pPr>
            <a:r>
              <a:rPr lang="en-US" sz="1780">
                <a:solidFill>
                  <a:srgbClr val="FFFFFF"/>
                </a:solidFill>
                <a:latin typeface="Noto Serif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5500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D69057B0C52D46AE29DEF97DF828B9" ma:contentTypeVersion="8" ma:contentTypeDescription="Create a new document." ma:contentTypeScope="" ma:versionID="c7ff21ac8541bd88422dbb647bfa2321">
  <xsd:schema xmlns:xsd="http://www.w3.org/2001/XMLSchema" xmlns:xs="http://www.w3.org/2001/XMLSchema" xmlns:p="http://schemas.microsoft.com/office/2006/metadata/properties" xmlns:ns2="854a2482-6622-462a-bfbc-38cf3bfcd4fb" xmlns:ns3="11b3ea05-bcdd-4f8d-ba32-19a65d854152" targetNamespace="http://schemas.microsoft.com/office/2006/metadata/properties" ma:root="true" ma:fieldsID="a0c54da6db93fbb3f47a6d657a44fccf" ns2:_="" ns3:_="">
    <xsd:import namespace="854a2482-6622-462a-bfbc-38cf3bfcd4fb"/>
    <xsd:import namespace="11b3ea05-bcdd-4f8d-ba32-19a65d8541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4a2482-6622-462a-bfbc-38cf3bfcd4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a4ee6b6e-1dad-49a7-85d1-bf6bd711290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b3ea05-bcdd-4f8d-ba32-19a65d8541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79274a1-7916-4d11-b71d-6943dafdefe4}" ma:internalName="TaxCatchAll" ma:showField="CatchAllData" ma:web="11b3ea05-bcdd-4f8d-ba32-19a65d8541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1b3ea05-bcdd-4f8d-ba32-19a65d854152" xsi:nil="true"/>
    <lcf76f155ced4ddcb4097134ff3c332f xmlns="854a2482-6622-462a-bfbc-38cf3bfcd4f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1EEDBC-630A-4BD2-BC4F-04F363A1E744}">
  <ds:schemaRefs>
    <ds:schemaRef ds:uri="11b3ea05-bcdd-4f8d-ba32-19a65d854152"/>
    <ds:schemaRef ds:uri="854a2482-6622-462a-bfbc-38cf3bfcd4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816C67F-F411-456D-952C-66DEF524B106}">
  <ds:schemaRefs>
    <ds:schemaRef ds:uri="11b3ea05-bcdd-4f8d-ba32-19a65d854152"/>
    <ds:schemaRef ds:uri="854a2482-6622-462a-bfbc-38cf3bfcd4f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291B0CE-642B-4267-B2D6-536574CC21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22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Brain</dc:title>
  <dc:creator>Zheng, Ying</dc:creator>
  <cp:revision>1</cp:revision>
  <dcterms:created xsi:type="dcterms:W3CDTF">2006-08-16T00:00:00Z</dcterms:created>
  <dcterms:modified xsi:type="dcterms:W3CDTF">2023-04-27T16:25:27Z</dcterms:modified>
  <dc:identifier>DAFgrU9fYXg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0x01010014D69057B0C52D46AE29DEF97DF828B9</vt:lpwstr>
  </property>
  <property fmtid="{D5CDD505-2E9C-101B-9397-08002B2CF9AE}" pid="3" name="MediaServiceImageTags">
    <vt:lpwstr/>
  </property>
</Properties>
</file>